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108"/>
  </p:notesMasterIdLst>
  <p:handoutMasterIdLst>
    <p:handoutMasterId r:id="rId109"/>
  </p:handoutMasterIdLst>
  <p:sldIdLst>
    <p:sldId id="334" r:id="rId2"/>
    <p:sldId id="421" r:id="rId3"/>
    <p:sldId id="422" r:id="rId4"/>
    <p:sldId id="297" r:id="rId5"/>
    <p:sldId id="349" r:id="rId6"/>
    <p:sldId id="256" r:id="rId7"/>
    <p:sldId id="337" r:id="rId8"/>
    <p:sldId id="452" r:id="rId9"/>
    <p:sldId id="338" r:id="rId10"/>
    <p:sldId id="342" r:id="rId11"/>
    <p:sldId id="339" r:id="rId12"/>
    <p:sldId id="340" r:id="rId13"/>
    <p:sldId id="442" r:id="rId14"/>
    <p:sldId id="343" r:id="rId15"/>
    <p:sldId id="344" r:id="rId16"/>
    <p:sldId id="443" r:id="rId17"/>
    <p:sldId id="354" r:id="rId18"/>
    <p:sldId id="385" r:id="rId19"/>
    <p:sldId id="445" r:id="rId20"/>
    <p:sldId id="440" r:id="rId21"/>
    <p:sldId id="441" r:id="rId22"/>
    <p:sldId id="444" r:id="rId23"/>
    <p:sldId id="384" r:id="rId24"/>
    <p:sldId id="355" r:id="rId25"/>
    <p:sldId id="356" r:id="rId26"/>
    <p:sldId id="359" r:id="rId27"/>
    <p:sldId id="360" r:id="rId28"/>
    <p:sldId id="361" r:id="rId29"/>
    <p:sldId id="362" r:id="rId30"/>
    <p:sldId id="365" r:id="rId31"/>
    <p:sldId id="366" r:id="rId32"/>
    <p:sldId id="367" r:id="rId33"/>
    <p:sldId id="369" r:id="rId34"/>
    <p:sldId id="371" r:id="rId35"/>
    <p:sldId id="402" r:id="rId36"/>
    <p:sldId id="375" r:id="rId37"/>
    <p:sldId id="376" r:id="rId38"/>
    <p:sldId id="377" r:id="rId39"/>
    <p:sldId id="378" r:id="rId40"/>
    <p:sldId id="403" r:id="rId41"/>
    <p:sldId id="380" r:id="rId42"/>
    <p:sldId id="383" r:id="rId43"/>
    <p:sldId id="462" r:id="rId44"/>
    <p:sldId id="463" r:id="rId45"/>
    <p:sldId id="387" r:id="rId46"/>
    <p:sldId id="388" r:id="rId47"/>
    <p:sldId id="389" r:id="rId48"/>
    <p:sldId id="404" r:id="rId49"/>
    <p:sldId id="391" r:id="rId50"/>
    <p:sldId id="438" r:id="rId51"/>
    <p:sldId id="398" r:id="rId52"/>
    <p:sldId id="405" r:id="rId53"/>
    <p:sldId id="392" r:id="rId54"/>
    <p:sldId id="396" r:id="rId55"/>
    <p:sldId id="397" r:id="rId56"/>
    <p:sldId id="439" r:id="rId57"/>
    <p:sldId id="427" r:id="rId58"/>
    <p:sldId id="428" r:id="rId59"/>
    <p:sldId id="429" r:id="rId60"/>
    <p:sldId id="430" r:id="rId61"/>
    <p:sldId id="431" r:id="rId62"/>
    <p:sldId id="432" r:id="rId63"/>
    <p:sldId id="433" r:id="rId64"/>
    <p:sldId id="434" r:id="rId65"/>
    <p:sldId id="435" r:id="rId66"/>
    <p:sldId id="258" r:id="rId67"/>
    <p:sldId id="266" r:id="rId68"/>
    <p:sldId id="267" r:id="rId69"/>
    <p:sldId id="257" r:id="rId70"/>
    <p:sldId id="290" r:id="rId71"/>
    <p:sldId id="291" r:id="rId72"/>
    <p:sldId id="259" r:id="rId73"/>
    <p:sldId id="268" r:id="rId74"/>
    <p:sldId id="269" r:id="rId75"/>
    <p:sldId id="263" r:id="rId76"/>
    <p:sldId id="270" r:id="rId77"/>
    <p:sldId id="446" r:id="rId78"/>
    <p:sldId id="260" r:id="rId79"/>
    <p:sldId id="273" r:id="rId80"/>
    <p:sldId id="447" r:id="rId81"/>
    <p:sldId id="436" r:id="rId82"/>
    <p:sldId id="275" r:id="rId83"/>
    <p:sldId id="448" r:id="rId84"/>
    <p:sldId id="437" r:id="rId85"/>
    <p:sldId id="264" r:id="rId86"/>
    <p:sldId id="449" r:id="rId87"/>
    <p:sldId id="277" r:id="rId88"/>
    <p:sldId id="274" r:id="rId89"/>
    <p:sldId id="453" r:id="rId90"/>
    <p:sldId id="450" r:id="rId91"/>
    <p:sldId id="331" r:id="rId92"/>
    <p:sldId id="454" r:id="rId93"/>
    <p:sldId id="455" r:id="rId94"/>
    <p:sldId id="314" r:id="rId95"/>
    <p:sldId id="325" r:id="rId96"/>
    <p:sldId id="333" r:id="rId97"/>
    <p:sldId id="456" r:id="rId98"/>
    <p:sldId id="336" r:id="rId99"/>
    <p:sldId id="458" r:id="rId100"/>
    <p:sldId id="326" r:id="rId101"/>
    <p:sldId id="459" r:id="rId102"/>
    <p:sldId id="423" r:id="rId103"/>
    <p:sldId id="460" r:id="rId104"/>
    <p:sldId id="425" r:id="rId105"/>
    <p:sldId id="461" r:id="rId106"/>
    <p:sldId id="426" r:id="rId107"/>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244" dt="2025-10-05T06:09:52.44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4657" autoAdjust="0"/>
  </p:normalViewPr>
  <p:slideViewPr>
    <p:cSldViewPr snapToGrid="0">
      <p:cViewPr varScale="1">
        <p:scale>
          <a:sx n="111" d="100"/>
          <a:sy n="111" d="100"/>
        </p:scale>
        <p:origin x="787" y="82"/>
      </p:cViewPr>
      <p:guideLst/>
    </p:cSldViewPr>
  </p:slideViewPr>
  <p:outlineViewPr>
    <p:cViewPr>
      <p:scale>
        <a:sx n="33" d="100"/>
        <a:sy n="33" d="100"/>
      </p:scale>
      <p:origin x="0" y="-16008"/>
    </p:cViewPr>
  </p:outlineViewPr>
  <p:notesTextViewPr>
    <p:cViewPr>
      <p:scale>
        <a:sx n="1" d="1"/>
        <a:sy n="1" d="1"/>
      </p:scale>
      <p:origin x="0" y="0"/>
    </p:cViewPr>
  </p:notesTextViewPr>
  <p:notesViewPr>
    <p:cSldViewPr snapToGrid="0" showGuides="1">
      <p:cViewPr varScale="1">
        <p:scale>
          <a:sx n="89" d="100"/>
          <a:sy n="89" d="100"/>
        </p:scale>
        <p:origin x="4109" y="9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modMainMaster">
      <pc:chgData name="Uwe Ricken" userId="f02567aecbed924b" providerId="LiveId" clId="{E77B627B-1F43-41A9-9F24-D4BB31BF6050}" dt="2025-10-05T06:15:19.267" v="3851" actId="15"/>
      <pc:docMkLst>
        <pc:docMk/>
      </pc:docMkLst>
      <pc:sldChg chg="modSp mod">
        <pc:chgData name="Uwe Ricken" userId="f02567aecbed924b" providerId="LiveId" clId="{E77B627B-1F43-41A9-9F24-D4BB31BF6050}" dt="2025-10-05T06:08:40.125" v="3739" actId="20577"/>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5T06:08:40.125" v="3739" actId="20577"/>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4T07:42:23.315" v="3472"/>
        <pc:sldMkLst>
          <pc:docMk/>
          <pc:sldMk cId="303762388" sldId="257"/>
        </pc:sldMkLst>
        <pc:spChg chg="mod ord">
          <ac:chgData name="Uwe Ricken" userId="f02567aecbed924b" providerId="LiveId" clId="{E77B627B-1F43-41A9-9F24-D4BB31BF6050}" dt="2025-10-04T07:42:23.315" v="3472"/>
          <ac:spMkLst>
            <pc:docMk/>
            <pc:sldMk cId="303762388" sldId="257"/>
            <ac:spMk id="2" creationId="{00000000-0000-0000-0000-000000000000}"/>
          </ac:spMkLst>
        </pc:spChg>
        <pc:spChg chg="mod ord">
          <ac:chgData name="Uwe Ricken" userId="f02567aecbed924b" providerId="LiveId" clId="{E77B627B-1F43-41A9-9F24-D4BB31BF6050}" dt="2025-10-04T07:42:23.315" v="3472"/>
          <ac:spMkLst>
            <pc:docMk/>
            <pc:sldMk cId="303762388" sldId="257"/>
            <ac:spMk id="3" creationId="{00000000-0000-0000-0000-000000000000}"/>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4T07:42:23.315" v="3472"/>
        <pc:sldMkLst>
          <pc:docMk/>
          <pc:sldMk cId="3623485557" sldId="259"/>
        </pc:sldMkLst>
        <pc:spChg chg="mod">
          <ac:chgData name="Uwe Ricken" userId="f02567aecbed924b" providerId="LiveId" clId="{E77B627B-1F43-41A9-9F24-D4BB31BF6050}" dt="2025-10-04T07:42:23.315" v="3472"/>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4T07:42:23.315" v="3472"/>
        <pc:sldMkLst>
          <pc:docMk/>
          <pc:sldMk cId="4282063005" sldId="260"/>
        </pc:sldMkLst>
        <pc:spChg chg="add mod ord">
          <ac:chgData name="Uwe Ricken" userId="f02567aecbed924b" providerId="LiveId" clId="{E77B627B-1F43-41A9-9F24-D4BB31BF6050}" dt="2025-10-04T07:42:23.315" v="3472"/>
          <ac:spMkLst>
            <pc:docMk/>
            <pc:sldMk cId="4282063005" sldId="260"/>
            <ac:spMk id="3" creationId="{FF232230-7FAD-A4DF-D8B4-FD026B37C630}"/>
          </ac:spMkLst>
        </pc:spChg>
        <pc:spChg chg="mod ord">
          <ac:chgData name="Uwe Ricken" userId="f02567aecbed924b" providerId="LiveId" clId="{E77B627B-1F43-41A9-9F24-D4BB31BF6050}" dt="2025-10-04T07:42:19.983" v="3471" actId="313"/>
          <ac:spMkLst>
            <pc:docMk/>
            <pc:sldMk cId="4282063005" sldId="260"/>
            <ac:spMk id="4" creationId="{00000000-0000-0000-0000-000000000000}"/>
          </ac:spMkLst>
        </pc:sp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4T06:34:56.196" v="264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addSp delSp modSp add mod chgLayout">
        <pc:chgData name="Uwe Ricken" userId="f02567aecbed924b" providerId="LiveId" clId="{E77B627B-1F43-41A9-9F24-D4BB31BF6050}" dt="2025-10-03T09:19:22.337" v="1289"/>
        <pc:sldMkLst>
          <pc:docMk/>
          <pc:sldMk cId="2945372925" sldId="266"/>
        </pc:sldMkLst>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4T07:42:23.315" v="3472"/>
        <pc:sldMkLst>
          <pc:docMk/>
          <pc:sldMk cId="1748431795" sldId="268"/>
        </pc:sldMkLst>
        <pc:spChg chg="mod">
          <ac:chgData name="Uwe Ricken" userId="f02567aecbed924b" providerId="LiveId" clId="{E77B627B-1F43-41A9-9F24-D4BB31BF6050}" dt="2025-10-04T07:42:23.315" v="3472"/>
          <ac:spMkLst>
            <pc:docMk/>
            <pc:sldMk cId="1748431795" sldId="268"/>
            <ac:spMk id="2" creationId="{00000000-0000-0000-0000-000000000000}"/>
          </ac:spMkLst>
        </pc:spChg>
      </pc:sldChg>
      <pc:sldChg chg="modSp add">
        <pc:chgData name="Uwe Ricken" userId="f02567aecbed924b" providerId="LiveId" clId="{E77B627B-1F43-41A9-9F24-D4BB31BF6050}" dt="2025-10-04T07:42:23.315" v="3472"/>
        <pc:sldMkLst>
          <pc:docMk/>
          <pc:sldMk cId="601293172" sldId="269"/>
        </pc:sldMkLst>
        <pc:spChg chg="mod">
          <ac:chgData name="Uwe Ricken" userId="f02567aecbed924b" providerId="LiveId" clId="{E77B627B-1F43-41A9-9F24-D4BB31BF6050}" dt="2025-10-04T07:42:23.315" v="3472"/>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mod modShow">
        <pc:chgData name="Uwe Ricken" userId="f02567aecbed924b" providerId="LiveId" clId="{E77B627B-1F43-41A9-9F24-D4BB31BF6050}" dt="2025-10-04T06:35:27.479" v="2643" actId="72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4T06:58:41.324" v="2887" actId="27636"/>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add mod ord">
          <ac:chgData name="Uwe Ricken" userId="f02567aecbed924b" providerId="LiveId" clId="{E77B627B-1F43-41A9-9F24-D4BB31BF6050}" dt="2025-10-04T06:58:41.324" v="2887" actId="27636"/>
          <ac:spMkLst>
            <pc:docMk/>
            <pc:sldMk cId="644282622" sldId="275"/>
            <ac:spMk id="7" creationId="{317974D3-DA29-D818-E7AF-ED99DC636E65}"/>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mod ord modShow">
        <pc:chgData name="Uwe Ricken" userId="f02567aecbed924b" providerId="LiveId" clId="{E77B627B-1F43-41A9-9F24-D4BB31BF6050}" dt="2025-10-04T07:42:52.617" v="3474" actId="790"/>
        <pc:sldMkLst>
          <pc:docMk/>
          <pc:sldMk cId="3076961368" sldId="277"/>
        </pc:sldMkLst>
        <pc:spChg chg="mod">
          <ac:chgData name="Uwe Ricken" userId="f02567aecbed924b" providerId="LiveId" clId="{E77B627B-1F43-41A9-9F24-D4BB31BF6050}" dt="2025-10-04T07:42:52.617" v="3474" actId="790"/>
          <ac:spMkLst>
            <pc:docMk/>
            <pc:sldMk cId="3076961368" sldId="277"/>
            <ac:spMk id="2" creationId="{00000000-0000-0000-0000-000000000000}"/>
          </ac:spMkLst>
        </pc:spChg>
        <pc:spChg chg="mod">
          <ac:chgData name="Uwe Ricken" userId="f02567aecbed924b" providerId="LiveId" clId="{E77B627B-1F43-41A9-9F24-D4BB31BF6050}" dt="2025-10-04T07:42:52.617" v="3474" actId="790"/>
          <ac:spMkLst>
            <pc:docMk/>
            <pc:sldMk cId="3076961368" sldId="277"/>
            <ac:spMk id="3" creationId="{00000000-0000-0000-0000-000000000000}"/>
          </ac:spMkLst>
        </pc:spChg>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4T07:22:47.200" v="3018" actId="2696"/>
        <pc:sldMkLst>
          <pc:docMk/>
          <pc:sldMk cId="917746339" sldId="287"/>
        </pc:sldMkLst>
      </pc:sldChg>
      <pc:sldChg chg="add del">
        <pc:chgData name="Uwe Ricken" userId="f02567aecbed924b" providerId="LiveId" clId="{E77B627B-1F43-41A9-9F24-D4BB31BF6050}" dt="2025-10-02T09:47:21.920" v="1057" actId="2696"/>
        <pc:sldMkLst>
          <pc:docMk/>
          <pc:sldMk cId="3052059525" sldId="289"/>
        </pc:sldMkLst>
      </pc:sldChg>
      <pc:sldChg chg="modSp add mod modShow">
        <pc:chgData name="Uwe Ricken" userId="f02567aecbed924b" providerId="LiveId" clId="{E77B627B-1F43-41A9-9F24-D4BB31BF6050}" dt="2025-10-04T07:41:52.704" v="3469" actId="790"/>
        <pc:sldMkLst>
          <pc:docMk/>
          <pc:sldMk cId="3949236557" sldId="290"/>
        </pc:sldMkLst>
        <pc:spChg chg="mod">
          <ac:chgData name="Uwe Ricken" userId="f02567aecbed924b" providerId="LiveId" clId="{E77B627B-1F43-41A9-9F24-D4BB31BF6050}" dt="2025-10-04T07:41:52.704" v="3469" actId="790"/>
          <ac:spMkLst>
            <pc:docMk/>
            <pc:sldMk cId="3949236557" sldId="290"/>
            <ac:spMk id="2" creationId="{00000000-0000-0000-0000-000000000000}"/>
          </ac:spMkLst>
        </pc:spChg>
        <pc:spChg chg="mod">
          <ac:chgData name="Uwe Ricken" userId="f02567aecbed924b" providerId="LiveId" clId="{E77B627B-1F43-41A9-9F24-D4BB31BF6050}" dt="2025-10-04T07:41:52.704" v="3469" actId="790"/>
          <ac:spMkLst>
            <pc:docMk/>
            <pc:sldMk cId="3949236557" sldId="290"/>
            <ac:spMk id="5" creationId="{00000000-0000-0000-0000-000000000000}"/>
          </ac:spMkLst>
        </pc:spChg>
        <pc:spChg chg="mod">
          <ac:chgData name="Uwe Ricken" userId="f02567aecbed924b" providerId="LiveId" clId="{E77B627B-1F43-41A9-9F24-D4BB31BF6050}" dt="2025-10-04T07:41:52.704" v="3469" actId="790"/>
          <ac:spMkLst>
            <pc:docMk/>
            <pc:sldMk cId="3949236557" sldId="290"/>
            <ac:spMk id="6" creationId="{00000000-0000-0000-0000-000000000000}"/>
          </ac:spMkLst>
        </pc:spChg>
        <pc:spChg chg="mod">
          <ac:chgData name="Uwe Ricken" userId="f02567aecbed924b" providerId="LiveId" clId="{E77B627B-1F43-41A9-9F24-D4BB31BF6050}" dt="2025-10-04T07:41:52.704" v="3469" actId="790"/>
          <ac:spMkLst>
            <pc:docMk/>
            <pc:sldMk cId="3949236557" sldId="290"/>
            <ac:spMk id="7" creationId="{00000000-0000-0000-0000-000000000000}"/>
          </ac:spMkLst>
        </pc:spChg>
        <pc:spChg chg="mod">
          <ac:chgData name="Uwe Ricken" userId="f02567aecbed924b" providerId="LiveId" clId="{E77B627B-1F43-41A9-9F24-D4BB31BF6050}" dt="2025-10-04T07:41:52.704" v="3469" actId="790"/>
          <ac:spMkLst>
            <pc:docMk/>
            <pc:sldMk cId="3949236557" sldId="290"/>
            <ac:spMk id="20" creationId="{00000000-0000-0000-0000-000000000000}"/>
          </ac:spMkLst>
        </pc:spChg>
        <pc:spChg chg="mod">
          <ac:chgData name="Uwe Ricken" userId="f02567aecbed924b" providerId="LiveId" clId="{E77B627B-1F43-41A9-9F24-D4BB31BF6050}" dt="2025-10-04T07:41:52.704" v="3469" actId="790"/>
          <ac:spMkLst>
            <pc:docMk/>
            <pc:sldMk cId="3949236557" sldId="290"/>
            <ac:spMk id="21" creationId="{00000000-0000-0000-0000-000000000000}"/>
          </ac:spMkLst>
        </pc:spChg>
        <pc:spChg chg="mod">
          <ac:chgData name="Uwe Ricken" userId="f02567aecbed924b" providerId="LiveId" clId="{E77B627B-1F43-41A9-9F24-D4BB31BF6050}" dt="2025-10-04T07:41:52.704" v="3469" actId="790"/>
          <ac:spMkLst>
            <pc:docMk/>
            <pc:sldMk cId="3949236557" sldId="290"/>
            <ac:spMk id="22" creationId="{00000000-0000-0000-0000-000000000000}"/>
          </ac:spMkLst>
        </pc:spChg>
      </pc:sldChg>
      <pc:sldChg chg="modSp add mod modShow">
        <pc:chgData name="Uwe Ricken" userId="f02567aecbed924b" providerId="LiveId" clId="{E77B627B-1F43-41A9-9F24-D4BB31BF6050}" dt="2025-10-04T07:42:04.765" v="3470" actId="790"/>
        <pc:sldMkLst>
          <pc:docMk/>
          <pc:sldMk cId="1440838206" sldId="291"/>
        </pc:sldMkLst>
        <pc:spChg chg="mod">
          <ac:chgData name="Uwe Ricken" userId="f02567aecbed924b" providerId="LiveId" clId="{E77B627B-1F43-41A9-9F24-D4BB31BF6050}" dt="2025-10-04T07:42:04.765" v="3470" actId="790"/>
          <ac:spMkLst>
            <pc:docMk/>
            <pc:sldMk cId="1440838206" sldId="291"/>
            <ac:spMk id="2" creationId="{00000000-0000-0000-0000-000000000000}"/>
          </ac:spMkLst>
        </pc:spChg>
        <pc:spChg chg="mod">
          <ac:chgData name="Uwe Ricken" userId="f02567aecbed924b" providerId="LiveId" clId="{E77B627B-1F43-41A9-9F24-D4BB31BF6050}" dt="2025-10-04T07:42:04.765" v="3470" actId="790"/>
          <ac:spMkLst>
            <pc:docMk/>
            <pc:sldMk cId="1440838206" sldId="291"/>
            <ac:spMk id="5" creationId="{00000000-0000-0000-0000-000000000000}"/>
          </ac:spMkLst>
        </pc:spChg>
        <pc:spChg chg="mod">
          <ac:chgData name="Uwe Ricken" userId="f02567aecbed924b" providerId="LiveId" clId="{E77B627B-1F43-41A9-9F24-D4BB31BF6050}" dt="2025-10-04T07:42:04.765" v="3470" actId="790"/>
          <ac:spMkLst>
            <pc:docMk/>
            <pc:sldMk cId="1440838206" sldId="291"/>
            <ac:spMk id="6" creationId="{00000000-0000-0000-0000-000000000000}"/>
          </ac:spMkLst>
        </pc:spChg>
        <pc:spChg chg="mod">
          <ac:chgData name="Uwe Ricken" userId="f02567aecbed924b" providerId="LiveId" clId="{E77B627B-1F43-41A9-9F24-D4BB31BF6050}" dt="2025-10-04T07:42:04.765" v="3470" actId="790"/>
          <ac:spMkLst>
            <pc:docMk/>
            <pc:sldMk cId="1440838206" sldId="291"/>
            <ac:spMk id="7" creationId="{00000000-0000-0000-0000-000000000000}"/>
          </ac:spMkLst>
        </pc:spChg>
        <pc:spChg chg="mod">
          <ac:chgData name="Uwe Ricken" userId="f02567aecbed924b" providerId="LiveId" clId="{E77B627B-1F43-41A9-9F24-D4BB31BF6050}" dt="2025-10-04T07:42:04.765" v="3470" actId="790"/>
          <ac:spMkLst>
            <pc:docMk/>
            <pc:sldMk cId="1440838206" sldId="291"/>
            <ac:spMk id="14" creationId="{00000000-0000-0000-0000-000000000000}"/>
          </ac:spMkLst>
        </pc:spChg>
        <pc:spChg chg="mod">
          <ac:chgData name="Uwe Ricken" userId="f02567aecbed924b" providerId="LiveId" clId="{E77B627B-1F43-41A9-9F24-D4BB31BF6050}" dt="2025-10-04T07:42:04.765" v="3470" actId="790"/>
          <ac:spMkLst>
            <pc:docMk/>
            <pc:sldMk cId="1440838206" sldId="291"/>
            <ac:spMk id="20" creationId="{00000000-0000-0000-0000-000000000000}"/>
          </ac:spMkLst>
        </pc:spChg>
        <pc:spChg chg="mod">
          <ac:chgData name="Uwe Ricken" userId="f02567aecbed924b" providerId="LiveId" clId="{E77B627B-1F43-41A9-9F24-D4BB31BF6050}" dt="2025-10-04T07:42:04.765" v="3470" actId="790"/>
          <ac:spMkLst>
            <pc:docMk/>
            <pc:sldMk cId="1440838206" sldId="291"/>
            <ac:spMk id="21" creationId="{00000000-0000-0000-0000-000000000000}"/>
          </ac:spMkLst>
        </pc:spChg>
        <pc:spChg chg="mod">
          <ac:chgData name="Uwe Ricken" userId="f02567aecbed924b" providerId="LiveId" clId="{E77B627B-1F43-41A9-9F24-D4BB31BF6050}" dt="2025-10-04T07:42:04.765" v="3470" actId="790"/>
          <ac:spMkLst>
            <pc:docMk/>
            <pc:sldMk cId="1440838206" sldId="291"/>
            <ac:spMk id="22" creationId="{00000000-0000-0000-0000-000000000000}"/>
          </ac:spMkLst>
        </pc:spChg>
      </pc:sldChg>
      <pc:sldChg chg="add del">
        <pc:chgData name="Uwe Ricken" userId="f02567aecbed924b" providerId="LiveId" clId="{E77B627B-1F43-41A9-9F24-D4BB31BF6050}" dt="2025-10-04T07:23:33.088" v="3020" actId="2696"/>
        <pc:sldMkLst>
          <pc:docMk/>
          <pc:sldMk cId="3768301492" sldId="294"/>
        </pc:sldMkLst>
      </pc:sldChg>
      <pc:sldChg chg="add del">
        <pc:chgData name="Uwe Ricken" userId="f02567aecbed924b" providerId="LiveId" clId="{E77B627B-1F43-41A9-9F24-D4BB31BF6050}" dt="2025-10-04T07:26:50.027" v="3033" actId="47"/>
        <pc:sldMkLst>
          <pc:docMk/>
          <pc:sldMk cId="2371326321" sldId="295"/>
        </pc:sldMkLst>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add mod">
        <pc:chgData name="Uwe Ricken" userId="f02567aecbed924b" providerId="LiveId" clId="{E77B627B-1F43-41A9-9F24-D4BB31BF6050}" dt="2025-10-04T07:35:33.050" v="3456" actId="790"/>
        <pc:sldMkLst>
          <pc:docMk/>
          <pc:sldMk cId="3105387837" sldId="314"/>
        </pc:sldMkLst>
        <pc:spChg chg="mod">
          <ac:chgData name="Uwe Ricken" userId="f02567aecbed924b" providerId="LiveId" clId="{E77B627B-1F43-41A9-9F24-D4BB31BF6050}" dt="2025-10-04T07:35:33.050" v="3456" actId="790"/>
          <ac:spMkLst>
            <pc:docMk/>
            <pc:sldMk cId="3105387837" sldId="314"/>
            <ac:spMk id="3" creationId="{00000000-0000-0000-0000-000000000000}"/>
          </ac:spMkLst>
        </pc:spChg>
        <pc:spChg chg="mod">
          <ac:chgData name="Uwe Ricken" userId="f02567aecbed924b" providerId="LiveId" clId="{E77B627B-1F43-41A9-9F24-D4BB31BF6050}" dt="2025-10-04T07:35:33.050" v="3456" actId="790"/>
          <ac:spMkLst>
            <pc:docMk/>
            <pc:sldMk cId="3105387837" sldId="314"/>
            <ac:spMk id="4" creationId="{00000000-0000-0000-0000-000000000000}"/>
          </ac:spMkLst>
        </pc:spChg>
        <pc:spChg chg="mod">
          <ac:chgData name="Uwe Ricken" userId="f02567aecbed924b" providerId="LiveId" clId="{E77B627B-1F43-41A9-9F24-D4BB31BF6050}" dt="2025-10-04T07:35:33.050" v="3456" actId="790"/>
          <ac:spMkLst>
            <pc:docMk/>
            <pc:sldMk cId="3105387837" sldId="314"/>
            <ac:spMk id="7" creationId="{D9EE90FF-810F-C778-B78C-F28BE41858FD}"/>
          </ac:spMkLst>
        </pc:spChg>
        <pc:spChg chg="mod">
          <ac:chgData name="Uwe Ricken" userId="f02567aecbed924b" providerId="LiveId" clId="{E77B627B-1F43-41A9-9F24-D4BB31BF6050}" dt="2025-10-04T07:35:33.050" v="3456" actId="790"/>
          <ac:spMkLst>
            <pc:docMk/>
            <pc:sldMk cId="3105387837" sldId="314"/>
            <ac:spMk id="8" creationId="{2A5A547C-6FF3-1B5D-AA6B-DF8881A11444}"/>
          </ac:spMkLst>
        </pc:spChg>
        <pc:spChg chg="mod">
          <ac:chgData name="Uwe Ricken" userId="f02567aecbed924b" providerId="LiveId" clId="{E77B627B-1F43-41A9-9F24-D4BB31BF6050}" dt="2025-10-04T07:35:33.050" v="3456" actId="790"/>
          <ac:spMkLst>
            <pc:docMk/>
            <pc:sldMk cId="3105387837" sldId="314"/>
            <ac:spMk id="18" creationId="{EF1B33CA-77CC-9C01-6637-E442ADC204FD}"/>
          </ac:spMkLst>
        </pc:spChg>
        <pc:spChg chg="mod">
          <ac:chgData name="Uwe Ricken" userId="f02567aecbed924b" providerId="LiveId" clId="{E77B627B-1F43-41A9-9F24-D4BB31BF6050}" dt="2025-10-04T07:35:33.050" v="3456" actId="790"/>
          <ac:spMkLst>
            <pc:docMk/>
            <pc:sldMk cId="3105387837" sldId="314"/>
            <ac:spMk id="24" creationId="{953A7990-A700-4DEC-1C98-5B841B1B84D9}"/>
          </ac:spMkLst>
        </pc:spChg>
        <pc:spChg chg="mod">
          <ac:chgData name="Uwe Ricken" userId="f02567aecbed924b" providerId="LiveId" clId="{E77B627B-1F43-41A9-9F24-D4BB31BF6050}" dt="2025-10-04T07:35:33.050" v="3456" actId="790"/>
          <ac:spMkLst>
            <pc:docMk/>
            <pc:sldMk cId="3105387837" sldId="314"/>
            <ac:spMk id="29" creationId="{D5BA1B98-6047-ECE5-52CB-C821F3BF1EAF}"/>
          </ac:spMkLst>
        </pc:spChg>
        <pc:spChg chg="mod">
          <ac:chgData name="Uwe Ricken" userId="f02567aecbed924b" providerId="LiveId" clId="{E77B627B-1F43-41A9-9F24-D4BB31BF6050}" dt="2025-10-04T07:35:33.050" v="3456" actId="790"/>
          <ac:spMkLst>
            <pc:docMk/>
            <pc:sldMk cId="3105387837" sldId="314"/>
            <ac:spMk id="30" creationId="{9C54554F-C9F6-08E7-C3AD-1230519B2602}"/>
          </ac:spMkLst>
        </pc:spChg>
        <pc:spChg chg="mod">
          <ac:chgData name="Uwe Ricken" userId="f02567aecbed924b" providerId="LiveId" clId="{E77B627B-1F43-41A9-9F24-D4BB31BF6050}" dt="2025-10-04T07:35:33.050" v="3456" actId="790"/>
          <ac:spMkLst>
            <pc:docMk/>
            <pc:sldMk cId="3105387837" sldId="314"/>
            <ac:spMk id="32" creationId="{9E2615E4-C35F-5668-C7AF-F9052A7AC177}"/>
          </ac:spMkLst>
        </pc:spChg>
        <pc:spChg chg="mod">
          <ac:chgData name="Uwe Ricken" userId="f02567aecbed924b" providerId="LiveId" clId="{E77B627B-1F43-41A9-9F24-D4BB31BF6050}" dt="2025-10-04T07:35:33.050" v="3456" actId="790"/>
          <ac:spMkLst>
            <pc:docMk/>
            <pc:sldMk cId="3105387837" sldId="314"/>
            <ac:spMk id="35" creationId="{2B88A7B6-7C70-04D3-3C9E-9297836972DF}"/>
          </ac:spMkLst>
        </pc:spChg>
      </pc:sldChg>
      <pc:sldChg chg="add">
        <pc:chgData name="Uwe Ricken" userId="f02567aecbed924b" providerId="LiveId" clId="{E77B627B-1F43-41A9-9F24-D4BB31BF6050}" dt="2025-10-04T07:23:25.206" v="3019"/>
        <pc:sldMkLst>
          <pc:docMk/>
          <pc:sldMk cId="4041935432" sldId="325"/>
        </pc:sldMkLst>
      </pc:sldChg>
      <pc:sldChg chg="add">
        <pc:chgData name="Uwe Ricken" userId="f02567aecbed924b" providerId="LiveId" clId="{E77B627B-1F43-41A9-9F24-D4BB31BF6050}" dt="2025-10-04T07:24:50.610" v="3022"/>
        <pc:sldMkLst>
          <pc:docMk/>
          <pc:sldMk cId="1881054866" sldId="326"/>
        </pc:sldMkLst>
      </pc:sldChg>
      <pc:sldChg chg="add">
        <pc:chgData name="Uwe Ricken" userId="f02567aecbed924b" providerId="LiveId" clId="{E77B627B-1F43-41A9-9F24-D4BB31BF6050}" dt="2025-10-04T07:22:41.734" v="3017"/>
        <pc:sldMkLst>
          <pc:docMk/>
          <pc:sldMk cId="590247416" sldId="331"/>
        </pc:sldMkLst>
      </pc:sldChg>
      <pc:sldChg chg="modSp add mod">
        <pc:chgData name="Uwe Ricken" userId="f02567aecbed924b" providerId="LiveId" clId="{E77B627B-1F43-41A9-9F24-D4BB31BF6050}" dt="2025-10-04T07:24:56.269" v="3024" actId="20577"/>
        <pc:sldMkLst>
          <pc:docMk/>
          <pc:sldMk cId="3325033476" sldId="333"/>
        </pc:sldMkLst>
        <pc:spChg chg="mod">
          <ac:chgData name="Uwe Ricken" userId="f02567aecbed924b" providerId="LiveId" clId="{E77B627B-1F43-41A9-9F24-D4BB31BF6050}" dt="2025-10-04T07:24:56.269" v="3024" actId="20577"/>
          <ac:spMkLst>
            <pc:docMk/>
            <pc:sldMk cId="3325033476" sldId="333"/>
            <ac:spMk id="2" creationId="{00000000-0000-0000-0000-000000000000}"/>
          </ac:spMkLst>
        </pc:spChg>
      </pc:sldChg>
      <pc:sldChg chg="modSp mod">
        <pc:chgData name="Uwe Ricken" userId="f02567aecbed924b" providerId="LiveId" clId="{E77B627B-1F43-41A9-9F24-D4BB31BF6050}" dt="2025-10-04T07:19:31.956" v="2925" actId="654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pChg chg="mod">
          <ac:chgData name="Uwe Ricken" userId="f02567aecbed924b" providerId="LiveId" clId="{E77B627B-1F43-41A9-9F24-D4BB31BF6050}" dt="2025-10-04T07:19:31.956" v="2925" actId="6549"/>
          <ac:spMkLst>
            <pc:docMk/>
            <pc:sldMk cId="4067710344" sldId="334"/>
            <ac:spMk id="4" creationId="{00000000-0000-0000-0000-000000000000}"/>
          </ac:spMkLst>
        </pc:spChg>
      </pc:sldChg>
      <pc:sldChg chg="modSp del">
        <pc:chgData name="Uwe Ricken" userId="f02567aecbed924b" providerId="LiveId" clId="{E77B627B-1F43-41A9-9F24-D4BB31BF6050}" dt="2025-10-04T07:21:53.544" v="3016" actId="2696"/>
        <pc:sldMkLst>
          <pc:docMk/>
          <pc:sldMk cId="1681187469" sldId="335"/>
        </pc:sldMkLst>
      </pc:sldChg>
      <pc:sldChg chg="add del">
        <pc:chgData name="Uwe Ricken" userId="f02567aecbed924b" providerId="LiveId" clId="{E77B627B-1F43-41A9-9F24-D4BB31BF6050}" dt="2025-10-04T07:25:38.222" v="3027" actId="47"/>
        <pc:sldMkLst>
          <pc:docMk/>
          <pc:sldMk cId="2297975040" sldId="335"/>
        </pc:sldMkLst>
      </pc:sldChg>
      <pc:sldChg chg="modSp add mod">
        <pc:chgData name="Uwe Ricken" userId="f02567aecbed924b" providerId="LiveId" clId="{E77B627B-1F43-41A9-9F24-D4BB31BF6050}" dt="2025-10-04T07:26:20.796" v="3030" actId="1076"/>
        <pc:sldMkLst>
          <pc:docMk/>
          <pc:sldMk cId="2893465820" sldId="336"/>
        </pc:sldMkLst>
        <pc:spChg chg="mod">
          <ac:chgData name="Uwe Ricken" userId="f02567aecbed924b" providerId="LiveId" clId="{E77B627B-1F43-41A9-9F24-D4BB31BF6050}" dt="2025-10-04T07:26:20.796" v="3030" actId="1076"/>
          <ac:spMkLst>
            <pc:docMk/>
            <pc:sldMk cId="2893465820" sldId="336"/>
            <ac:spMk id="3" creationId="{445F65DE-FBBA-4925-8BA5-A8902597D254}"/>
          </ac:spMkLst>
        </pc:spChg>
      </pc:sldChg>
      <pc:sldChg chg="addSp delSp modSp mod chgLayout">
        <pc:chgData name="Uwe Ricken" userId="f02567aecbed924b" providerId="LiveId" clId="{E77B627B-1F43-41A9-9F24-D4BB31BF6050}" dt="2025-10-04T06:58:18.588" v="2885" actId="6264"/>
        <pc:sldMkLst>
          <pc:docMk/>
          <pc:sldMk cId="793187785" sldId="337"/>
        </pc:sldMkLst>
        <pc:spChg chg="add del mod">
          <ac:chgData name="Uwe Ricken" userId="f02567aecbed924b" providerId="LiveId" clId="{E77B627B-1F43-41A9-9F24-D4BB31BF6050}" dt="2025-10-04T06:58:18.588" v="2885" actId="6264"/>
          <ac:spMkLst>
            <pc:docMk/>
            <pc:sldMk cId="793187785" sldId="337"/>
            <ac:spMk id="2" creationId="{862B3729-2F80-5310-595C-8B2C86C988C4}"/>
          </ac:spMkLst>
        </pc:spChg>
        <pc:spChg chg="add del mod">
          <ac:chgData name="Uwe Ricken" userId="f02567aecbed924b" providerId="LiveId" clId="{E77B627B-1F43-41A9-9F24-D4BB31BF6050}" dt="2025-10-04T06:58:18.588" v="2885" actId="6264"/>
          <ac:spMkLst>
            <pc:docMk/>
            <pc:sldMk cId="793187785" sldId="337"/>
            <ac:spMk id="3" creationId="{226D8FC2-32B8-B268-66A1-AC3940EFDC50}"/>
          </ac:spMkLst>
        </pc:spChg>
        <pc:spChg chg="mod ord">
          <ac:chgData name="Uwe Ricken" userId="f02567aecbed924b" providerId="LiveId" clId="{E77B627B-1F43-41A9-9F24-D4BB31BF6050}" dt="2025-10-04T06:58:18.588" v="2885" actId="6264"/>
          <ac:spMkLst>
            <pc:docMk/>
            <pc:sldMk cId="793187785" sldId="337"/>
            <ac:spMk id="5" creationId="{12571BE5-B71D-FFFF-95F2-7563C3CE89CB}"/>
          </ac:spMkLst>
        </pc:spChg>
        <pc:spChg chg="mod ord">
          <ac:chgData name="Uwe Ricken" userId="f02567aecbed924b" providerId="LiveId" clId="{E77B627B-1F43-41A9-9F24-D4BB31BF6050}" dt="2025-10-04T06:58:18.588" v="2885" actId="6264"/>
          <ac:spMkLst>
            <pc:docMk/>
            <pc:sldMk cId="793187785" sldId="337"/>
            <ac:spMk id="6" creationId="{1BF56D9F-9292-F522-0C69-FE07A8759768}"/>
          </ac:spMkLst>
        </pc:spChg>
      </pc:sldChg>
      <pc:sldChg chg="modSp mod">
        <pc:chgData name="Uwe Ricken" userId="f02567aecbed924b" providerId="LiveId" clId="{E77B627B-1F43-41A9-9F24-D4BB31BF6050}" dt="2025-10-05T06:13:33.751" v="3850" actId="20577"/>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5T06:13:33.751" v="3850" actId="20577"/>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mod">
        <pc:chgData name="Uwe Ricken" userId="f02567aecbed924b" providerId="LiveId" clId="{E77B627B-1F43-41A9-9F24-D4BB31BF6050}" dt="2025-10-05T06:15:19.267" v="3851" actId="15"/>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5T06:15:19.267" v="3851" actId="15"/>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del">
        <pc:chgData name="Uwe Ricken" userId="f02567aecbed924b" providerId="LiveId" clId="{E77B627B-1F43-41A9-9F24-D4BB31BF6050}" dt="2025-10-04T06:39:11.438" v="2791" actId="2696"/>
        <pc:sldMkLst>
          <pc:docMk/>
          <pc:sldMk cId="1817427835" sldId="341"/>
        </pc:sldMkLst>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addSp delSp modSp mod">
        <pc:chgData name="Uwe Ricken" userId="f02567aecbed924b" providerId="LiveId" clId="{E77B627B-1F43-41A9-9F24-D4BB31BF6050}" dt="2025-10-05T06:07:46.134" v="3734" actId="1076"/>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pChg chg="add mod">
          <ac:chgData name="Uwe Ricken" userId="f02567aecbed924b" providerId="LiveId" clId="{E77B627B-1F43-41A9-9F24-D4BB31BF6050}" dt="2025-10-05T06:07:39.423" v="3732" actId="478"/>
          <ac:spMkLst>
            <pc:docMk/>
            <pc:sldMk cId="3550364278" sldId="349"/>
            <ac:spMk id="5" creationId="{521A3DC4-86C7-BFA7-A2E4-0731A0364359}"/>
          </ac:spMkLst>
        </pc:spChg>
        <pc:picChg chg="del">
          <ac:chgData name="Uwe Ricken" userId="f02567aecbed924b" providerId="LiveId" clId="{E77B627B-1F43-41A9-9F24-D4BB31BF6050}" dt="2025-10-05T06:07:39.423" v="3732" actId="478"/>
          <ac:picMkLst>
            <pc:docMk/>
            <pc:sldMk cId="3550364278" sldId="349"/>
            <ac:picMk id="7" creationId="{4369AE18-D23D-14BB-539E-9EEB815AE354}"/>
          </ac:picMkLst>
        </pc:picChg>
        <pc:picChg chg="add mod">
          <ac:chgData name="Uwe Ricken" userId="f02567aecbed924b" providerId="LiveId" clId="{E77B627B-1F43-41A9-9F24-D4BB31BF6050}" dt="2025-10-05T06:07:46.134" v="3734" actId="1076"/>
          <ac:picMkLst>
            <pc:docMk/>
            <pc:sldMk cId="3550364278" sldId="349"/>
            <ac:picMk id="8" creationId="{FF3F1F9D-239D-1F12-31CA-CE1F39D54443}"/>
          </ac:picMkLst>
        </pc:picChg>
      </pc:sldChg>
      <pc:sldChg chg="modSp del">
        <pc:chgData name="Uwe Ricken" userId="f02567aecbed924b" providerId="LiveId" clId="{E77B627B-1F43-41A9-9F24-D4BB31BF6050}" dt="2025-10-04T06:39:20.443" v="2792" actId="2696"/>
        <pc:sldMkLst>
          <pc:docMk/>
          <pc:sldMk cId="1311573841" sldId="350"/>
        </pc:sldMkLst>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mod modClrScheme chgLayout">
        <pc:chgData name="Uwe Ricken" userId="f02567aecbed924b" providerId="LiveId" clId="{E77B627B-1F43-41A9-9F24-D4BB31BF6050}" dt="2025-10-04T07:18:37.858" v="2922" actId="700"/>
        <pc:sldMkLst>
          <pc:docMk/>
          <pc:sldMk cId="829122267" sldId="355"/>
        </pc:sldMkLst>
        <pc:spChg chg="mod ord">
          <ac:chgData name="Uwe Ricken" userId="f02567aecbed924b" providerId="LiveId" clId="{E77B627B-1F43-41A9-9F24-D4BB31BF6050}" dt="2025-10-04T07:18:37.858" v="2922" actId="700"/>
          <ac:spMkLst>
            <pc:docMk/>
            <pc:sldMk cId="829122267" sldId="355"/>
            <ac:spMk id="2" creationId="{00000000-0000-0000-0000-000000000000}"/>
          </ac:spMkLst>
        </pc:spChg>
        <pc:spChg chg="mod ord">
          <ac:chgData name="Uwe Ricken" userId="f02567aecbed924b" providerId="LiveId" clId="{E77B627B-1F43-41A9-9F24-D4BB31BF6050}" dt="2025-10-04T07:18:37.858" v="2922" actId="700"/>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addSp delSp modSp mod modClrScheme chgLayout">
        <pc:chgData name="Uwe Ricken" userId="f02567aecbed924b" providerId="LiveId" clId="{E77B627B-1F43-41A9-9F24-D4BB31BF6050}" dt="2025-10-04T07:14:33.304" v="2918" actId="700"/>
        <pc:sldMkLst>
          <pc:docMk/>
          <pc:sldMk cId="1916174155" sldId="360"/>
        </pc:sldMkLst>
        <pc:spChg chg="mod ord">
          <ac:chgData name="Uwe Ricken" userId="f02567aecbed924b" providerId="LiveId" clId="{E77B627B-1F43-41A9-9F24-D4BB31BF6050}" dt="2025-10-04T07:14:33.304" v="2918" actId="700"/>
          <ac:spMkLst>
            <pc:docMk/>
            <pc:sldMk cId="1916174155" sldId="360"/>
            <ac:spMk id="2" creationId="{00000000-0000-0000-0000-000000000000}"/>
          </ac:spMkLst>
        </pc:spChg>
        <pc:spChg chg="add del mod ord">
          <ac:chgData name="Uwe Ricken" userId="f02567aecbed924b" providerId="LiveId" clId="{E77B627B-1F43-41A9-9F24-D4BB31BF6050}" dt="2025-10-04T07:14:33.304" v="2918" actId="700"/>
          <ac:spMkLst>
            <pc:docMk/>
            <pc:sldMk cId="1916174155" sldId="360"/>
            <ac:spMk id="3" creationId="{328046BD-B3CB-F25D-15ED-BF1F30B82EA7}"/>
          </ac:spMkLst>
        </pc:spChg>
        <pc:graphicFrameChg chg="mod">
          <ac:chgData name="Uwe Ricken" userId="f02567aecbed924b" providerId="LiveId" clId="{E77B627B-1F43-41A9-9F24-D4BB31BF6050}" dt="2025-10-04T07:14:25.086" v="2917" actId="1076"/>
          <ac:graphicFrameMkLst>
            <pc:docMk/>
            <pc:sldMk cId="1916174155" sldId="360"/>
            <ac:graphicFrameMk id="4" creationId="{00000000-0000-0000-0000-000000000000}"/>
          </ac:graphicFrameMkLst>
        </pc:graphicFrameChg>
      </pc:sldChg>
      <pc:sldChg chg="modSp mod modClrScheme chgLayout">
        <pc:chgData name="Uwe Ricken" userId="f02567aecbed924b" providerId="LiveId" clId="{E77B627B-1F43-41A9-9F24-D4BB31BF6050}" dt="2025-10-04T07:01:52.690" v="2899" actId="700"/>
        <pc:sldMkLst>
          <pc:docMk/>
          <pc:sldMk cId="1922492528" sldId="361"/>
        </pc:sldMkLst>
        <pc:spChg chg="mod ord">
          <ac:chgData name="Uwe Ricken" userId="f02567aecbed924b" providerId="LiveId" clId="{E77B627B-1F43-41A9-9F24-D4BB31BF6050}" dt="2025-10-04T07:01:52.690" v="2899" actId="700"/>
          <ac:spMkLst>
            <pc:docMk/>
            <pc:sldMk cId="1922492528" sldId="361"/>
            <ac:spMk id="2" creationId="{00000000-0000-0000-0000-000000000000}"/>
          </ac:spMkLst>
        </pc:spChg>
        <pc:spChg chg="mod ord">
          <ac:chgData name="Uwe Ricken" userId="f02567aecbed924b" providerId="LiveId" clId="{E77B627B-1F43-41A9-9F24-D4BB31BF6050}" dt="2025-10-04T07:01:52.690" v="2899" actId="700"/>
          <ac:spMkLst>
            <pc:docMk/>
            <pc:sldMk cId="1922492528" sldId="361"/>
            <ac:spMk id="3" creationId="{00000000-0000-0000-0000-000000000000}"/>
          </ac:spMkLst>
        </pc:spChg>
      </pc:sldChg>
      <pc:sldChg chg="addSp delSp modSp mod modClrScheme chgLayout">
        <pc:chgData name="Uwe Ricken" userId="f02567aecbed924b" providerId="LiveId" clId="{E77B627B-1F43-41A9-9F24-D4BB31BF6050}" dt="2025-10-04T07:13:27.403" v="2913" actId="700"/>
        <pc:sldMkLst>
          <pc:docMk/>
          <pc:sldMk cId="3088928378" sldId="362"/>
        </pc:sldMkLst>
        <pc:spChg chg="mod ord">
          <ac:chgData name="Uwe Ricken" userId="f02567aecbed924b" providerId="LiveId" clId="{E77B627B-1F43-41A9-9F24-D4BB31BF6050}" dt="2025-10-04T07:13:27.403" v="2913" actId="700"/>
          <ac:spMkLst>
            <pc:docMk/>
            <pc:sldMk cId="3088928378" sldId="362"/>
            <ac:spMk id="2" creationId="{00000000-0000-0000-0000-000000000000}"/>
          </ac:spMkLst>
        </pc:spChg>
        <pc:spChg chg="mod ord">
          <ac:chgData name="Uwe Ricken" userId="f02567aecbed924b" providerId="LiveId" clId="{E77B627B-1F43-41A9-9F24-D4BB31BF6050}" dt="2025-10-04T07:13:27.403" v="2913" actId="700"/>
          <ac:spMkLst>
            <pc:docMk/>
            <pc:sldMk cId="3088928378" sldId="362"/>
            <ac:spMk id="3" creationId="{00000000-0000-0000-0000-000000000000}"/>
          </ac:spMkLst>
        </pc:spChg>
        <pc:spChg chg="add del mod">
          <ac:chgData name="Uwe Ricken" userId="f02567aecbed924b" providerId="LiveId" clId="{E77B627B-1F43-41A9-9F24-D4BB31BF6050}" dt="2025-10-04T06:54:44.785" v="2847" actId="6264"/>
          <ac:spMkLst>
            <pc:docMk/>
            <pc:sldMk cId="3088928378" sldId="362"/>
            <ac:spMk id="4" creationId="{1635BE9B-B2BD-E849-BA8D-9A62062A00C9}"/>
          </ac:spMkLst>
        </pc:spChg>
        <pc:spChg chg="add del mod">
          <ac:chgData name="Uwe Ricken" userId="f02567aecbed924b" providerId="LiveId" clId="{E77B627B-1F43-41A9-9F24-D4BB31BF6050}" dt="2025-10-04T06:54:44.785" v="2847" actId="6264"/>
          <ac:spMkLst>
            <pc:docMk/>
            <pc:sldMk cId="3088928378" sldId="362"/>
            <ac:spMk id="5" creationId="{EA963369-902C-0FFC-86AB-971FD4EBA61D}"/>
          </ac:spMkLst>
        </pc:spChg>
      </pc:sldChg>
      <pc:sldChg chg="addSp delSp modSp mod chgLayout">
        <pc:chgData name="Uwe Ricken" userId="f02567aecbed924b" providerId="LiveId" clId="{E77B627B-1F43-41A9-9F24-D4BB31BF6050}" dt="2025-10-04T06:55:25.484" v="2849" actId="700"/>
        <pc:sldMkLst>
          <pc:docMk/>
          <pc:sldMk cId="1724708768" sldId="365"/>
        </pc:sldMkLst>
        <pc:spChg chg="mod ord">
          <ac:chgData name="Uwe Ricken" userId="f02567aecbed924b" providerId="LiveId" clId="{E77B627B-1F43-41A9-9F24-D4BB31BF6050}" dt="2025-10-04T06:55:25.484" v="2849" actId="700"/>
          <ac:spMkLst>
            <pc:docMk/>
            <pc:sldMk cId="1724708768" sldId="365"/>
            <ac:spMk id="2" creationId="{00000000-0000-0000-0000-000000000000}"/>
          </ac:spMkLst>
        </pc:spChg>
        <pc:spChg chg="add mod ord">
          <ac:chgData name="Uwe Ricken" userId="f02567aecbed924b" providerId="LiveId" clId="{E77B627B-1F43-41A9-9F24-D4BB31BF6050}" dt="2025-10-04T06:55:25.484" v="2849" actId="700"/>
          <ac:spMkLst>
            <pc:docMk/>
            <pc:sldMk cId="1724708768" sldId="365"/>
            <ac:spMk id="3" creationId="{5111F876-F7C0-7521-918E-D88581478AC8}"/>
          </ac:spMkLst>
        </pc:spChg>
        <pc:spChg chg="del mod">
          <ac:chgData name="Uwe Ricken" userId="f02567aecbed924b" providerId="LiveId" clId="{E77B627B-1F43-41A9-9F24-D4BB31BF6050}" dt="2025-10-04T06:55:25.484" v="2849" actId="700"/>
          <ac:spMkLst>
            <pc:docMk/>
            <pc:sldMk cId="1724708768" sldId="365"/>
            <ac:spMk id="7" creationId="{BDF40AF9-0E7E-4FB5-94A8-9B07B5336247}"/>
          </ac:spMkLst>
        </pc:spChg>
      </pc:sldChg>
      <pc:sldChg chg="modSp mod modClrScheme chgLayout">
        <pc:chgData name="Uwe Ricken" userId="f02567aecbed924b" providerId="LiveId" clId="{E77B627B-1F43-41A9-9F24-D4BB31BF6050}" dt="2025-10-04T07:02:18.441" v="2900" actId="700"/>
        <pc:sldMkLst>
          <pc:docMk/>
          <pc:sldMk cId="2042174330" sldId="366"/>
        </pc:sldMkLst>
        <pc:spChg chg="mod ord">
          <ac:chgData name="Uwe Ricken" userId="f02567aecbed924b" providerId="LiveId" clId="{E77B627B-1F43-41A9-9F24-D4BB31BF6050}" dt="2025-10-04T07:02:18.441" v="2900" actId="700"/>
          <ac:spMkLst>
            <pc:docMk/>
            <pc:sldMk cId="2042174330" sldId="366"/>
            <ac:spMk id="2" creationId="{00000000-0000-0000-0000-000000000000}"/>
          </ac:spMkLst>
        </pc:spChg>
        <pc:spChg chg="mod ord">
          <ac:chgData name="Uwe Ricken" userId="f02567aecbed924b" providerId="LiveId" clId="{E77B627B-1F43-41A9-9F24-D4BB31BF6050}" dt="2025-10-04T07:02:18.441" v="2900" actId="700"/>
          <ac:spMkLst>
            <pc:docMk/>
            <pc:sldMk cId="2042174330" sldId="366"/>
            <ac:spMk id="3" creationId="{00000000-0000-0000-0000-000000000000}"/>
          </ac:spMkLst>
        </pc:spChg>
      </pc:sldChg>
      <pc:sldChg chg="addSp delSp modSp mod modClrScheme chgLayout">
        <pc:chgData name="Uwe Ricken" userId="f02567aecbed924b" providerId="LiveId" clId="{E77B627B-1F43-41A9-9F24-D4BB31BF6050}" dt="2025-10-04T12:58:47.600" v="3478" actId="20577"/>
        <pc:sldMkLst>
          <pc:docMk/>
          <pc:sldMk cId="4050489124" sldId="367"/>
        </pc:sldMkLst>
        <pc:spChg chg="mod ord">
          <ac:chgData name="Uwe Ricken" userId="f02567aecbed924b" providerId="LiveId" clId="{E77B627B-1F43-41A9-9F24-D4BB31BF6050}" dt="2025-10-04T12:58:47.600" v="3478" actId="20577"/>
          <ac:spMkLst>
            <pc:docMk/>
            <pc:sldMk cId="4050489124" sldId="367"/>
            <ac:spMk id="2" creationId="{00000000-0000-0000-0000-000000000000}"/>
          </ac:spMkLst>
        </pc:spChg>
        <pc:spChg chg="mod ord">
          <ac:chgData name="Uwe Ricken" userId="f02567aecbed924b" providerId="LiveId" clId="{E77B627B-1F43-41A9-9F24-D4BB31BF6050}" dt="2025-10-04T12:58:30.775" v="3477" actId="700"/>
          <ac:spMkLst>
            <pc:docMk/>
            <pc:sldMk cId="4050489124" sldId="367"/>
            <ac:spMk id="3" creationId="{00000000-0000-0000-0000-000000000000}"/>
          </ac:spMkLst>
        </pc:spChg>
        <pc:spChg chg="add mod ord">
          <ac:chgData name="Uwe Ricken" userId="f02567aecbed924b" providerId="LiveId" clId="{E77B627B-1F43-41A9-9F24-D4BB31BF6050}" dt="2025-10-04T12:58:30.775" v="3477" actId="700"/>
          <ac:spMkLst>
            <pc:docMk/>
            <pc:sldMk cId="4050489124" sldId="367"/>
            <ac:spMk id="5" creationId="{6316F623-87B7-45CA-B8DF-A07B398150A8}"/>
          </ac:spMkLst>
        </pc:spChg>
        <pc:spChg chg="del mod">
          <ac:chgData name="Uwe Ricken" userId="f02567aecbed924b" providerId="LiveId" clId="{E77B627B-1F43-41A9-9F24-D4BB31BF6050}" dt="2025-10-04T07:02:25.312" v="2901" actId="700"/>
          <ac:spMkLst>
            <pc:docMk/>
            <pc:sldMk cId="4050489124" sldId="367"/>
            <ac:spMk id="5" creationId="{D20065B1-B98E-4E30-BE2A-3CF8296DD141}"/>
          </ac:spMkLst>
        </pc:spChg>
        <pc:spChg chg="add del mod ord">
          <ac:chgData name="Uwe Ricken" userId="f02567aecbed924b" providerId="LiveId" clId="{E77B627B-1F43-41A9-9F24-D4BB31BF6050}" dt="2025-10-04T07:17:02.538" v="2921" actId="700"/>
          <ac:spMkLst>
            <pc:docMk/>
            <pc:sldMk cId="4050489124" sldId="367"/>
            <ac:spMk id="6" creationId="{F2398D24-2BCD-5189-1516-CF58B6CE6CF3}"/>
          </ac:spMkLst>
        </pc:spChg>
        <pc:spChg chg="add del mod ord">
          <ac:chgData name="Uwe Ricken" userId="f02567aecbed924b" providerId="LiveId" clId="{E77B627B-1F43-41A9-9F24-D4BB31BF6050}" dt="2025-10-04T12:58:30.775" v="3477" actId="700"/>
          <ac:spMkLst>
            <pc:docMk/>
            <pc:sldMk cId="4050489124" sldId="367"/>
            <ac:spMk id="7" creationId="{C362C9FA-0B65-D078-6BED-3F9D034EEAE7}"/>
          </ac:spMkLst>
        </pc:spChg>
      </pc:sldChg>
      <pc:sldChg chg="modSp mod modClrScheme chgLayout">
        <pc:chgData name="Uwe Ricken" userId="f02567aecbed924b" providerId="LiveId" clId="{E77B627B-1F43-41A9-9F24-D4BB31BF6050}" dt="2025-10-04T07:02:43.666" v="2903" actId="700"/>
        <pc:sldMkLst>
          <pc:docMk/>
          <pc:sldMk cId="3333489915" sldId="369"/>
        </pc:sldMkLst>
        <pc:spChg chg="mod ord">
          <ac:chgData name="Uwe Ricken" userId="f02567aecbed924b" providerId="LiveId" clId="{E77B627B-1F43-41A9-9F24-D4BB31BF6050}" dt="2025-10-04T07:02:43.666" v="2903" actId="700"/>
          <ac:spMkLst>
            <pc:docMk/>
            <pc:sldMk cId="3333489915" sldId="369"/>
            <ac:spMk id="2" creationId="{00000000-0000-0000-0000-000000000000}"/>
          </ac:spMkLst>
        </pc:spChg>
        <pc:spChg chg="mod ord">
          <ac:chgData name="Uwe Ricken" userId="f02567aecbed924b" providerId="LiveId" clId="{E77B627B-1F43-41A9-9F24-D4BB31BF6050}" dt="2025-10-04T07:02:43.666" v="2903" actId="700"/>
          <ac:spMkLst>
            <pc:docMk/>
            <pc:sldMk cId="3333489915" sldId="369"/>
            <ac:spMk id="3" creationId="{00000000-0000-0000-0000-000000000000}"/>
          </ac:spMkLst>
        </pc:spChg>
      </pc:sldChg>
      <pc:sldChg chg="modSp mod modClrScheme chgLayout">
        <pc:chgData name="Uwe Ricken" userId="f02567aecbed924b" providerId="LiveId" clId="{E77B627B-1F43-41A9-9F24-D4BB31BF6050}" dt="2025-10-04T07:02:49.107" v="2904" actId="700"/>
        <pc:sldMkLst>
          <pc:docMk/>
          <pc:sldMk cId="1643010302" sldId="371"/>
        </pc:sldMkLst>
        <pc:spChg chg="mod ord">
          <ac:chgData name="Uwe Ricken" userId="f02567aecbed924b" providerId="LiveId" clId="{E77B627B-1F43-41A9-9F24-D4BB31BF6050}" dt="2025-10-04T07:02:49.107" v="2904" actId="700"/>
          <ac:spMkLst>
            <pc:docMk/>
            <pc:sldMk cId="1643010302" sldId="371"/>
            <ac:spMk id="2" creationId="{00000000-0000-0000-0000-000000000000}"/>
          </ac:spMkLst>
        </pc:spChg>
        <pc:spChg chg="mod ord">
          <ac:chgData name="Uwe Ricken" userId="f02567aecbed924b" providerId="LiveId" clId="{E77B627B-1F43-41A9-9F24-D4BB31BF6050}" dt="2025-10-04T07:02:49.107" v="2904" actId="700"/>
          <ac:spMkLst>
            <pc:docMk/>
            <pc:sldMk cId="1643010302" sldId="371"/>
            <ac:spMk id="3" creationId="{00000000-0000-0000-0000-000000000000}"/>
          </ac:spMkLst>
        </pc:spChg>
      </pc:sldChg>
      <pc:sldChg chg="modSp mod modClrScheme chgLayout">
        <pc:chgData name="Uwe Ricken" userId="f02567aecbed924b" providerId="LiveId" clId="{E77B627B-1F43-41A9-9F24-D4BB31BF6050}" dt="2025-10-04T07:02:55.592" v="2906" actId="27636"/>
        <pc:sldMkLst>
          <pc:docMk/>
          <pc:sldMk cId="3233612177" sldId="375"/>
        </pc:sldMkLst>
        <pc:spChg chg="mod ord">
          <ac:chgData name="Uwe Ricken" userId="f02567aecbed924b" providerId="LiveId" clId="{E77B627B-1F43-41A9-9F24-D4BB31BF6050}" dt="2025-10-04T07:02:55.574" v="2905" actId="700"/>
          <ac:spMkLst>
            <pc:docMk/>
            <pc:sldMk cId="3233612177" sldId="375"/>
            <ac:spMk id="2" creationId="{00000000-0000-0000-0000-000000000000}"/>
          </ac:spMkLst>
        </pc:spChg>
        <pc:spChg chg="mod ord">
          <ac:chgData name="Uwe Ricken" userId="f02567aecbed924b" providerId="LiveId" clId="{E77B627B-1F43-41A9-9F24-D4BB31BF6050}" dt="2025-10-04T07:02:55.592" v="2906" actId="27636"/>
          <ac:spMkLst>
            <pc:docMk/>
            <pc:sldMk cId="3233612177" sldId="375"/>
            <ac:spMk id="3" creationId="{00000000-0000-0000-0000-000000000000}"/>
          </ac:spMkLst>
        </pc:spChg>
      </pc:sldChg>
      <pc:sldChg chg="modSp mod modClrScheme chgLayout">
        <pc:chgData name="Uwe Ricken" userId="f02567aecbed924b" providerId="LiveId" clId="{E77B627B-1F43-41A9-9F24-D4BB31BF6050}" dt="2025-10-04T07:03:03.164" v="2908" actId="27636"/>
        <pc:sldMkLst>
          <pc:docMk/>
          <pc:sldMk cId="483615466" sldId="376"/>
        </pc:sldMkLst>
        <pc:spChg chg="mod ord">
          <ac:chgData name="Uwe Ricken" userId="f02567aecbed924b" providerId="LiveId" clId="{E77B627B-1F43-41A9-9F24-D4BB31BF6050}" dt="2025-10-04T07:03:03.144" v="2907" actId="700"/>
          <ac:spMkLst>
            <pc:docMk/>
            <pc:sldMk cId="483615466" sldId="376"/>
            <ac:spMk id="2" creationId="{00000000-0000-0000-0000-000000000000}"/>
          </ac:spMkLst>
        </pc:spChg>
        <pc:spChg chg="mod ord">
          <ac:chgData name="Uwe Ricken" userId="f02567aecbed924b" providerId="LiveId" clId="{E77B627B-1F43-41A9-9F24-D4BB31BF6050}" dt="2025-10-04T07:03:03.164" v="2908" actId="27636"/>
          <ac:spMkLst>
            <pc:docMk/>
            <pc:sldMk cId="483615466" sldId="376"/>
            <ac:spMk id="3" creationId="{00000000-0000-0000-0000-000000000000}"/>
          </ac:spMkLst>
        </pc:spChg>
      </pc:sldChg>
      <pc:sldChg chg="modSp mod modClrScheme chgLayout">
        <pc:chgData name="Uwe Ricken" userId="f02567aecbed924b" providerId="LiveId" clId="{E77B627B-1F43-41A9-9F24-D4BB31BF6050}" dt="2025-10-04T07:03:03.144" v="2907" actId="700"/>
        <pc:sldMkLst>
          <pc:docMk/>
          <pc:sldMk cId="2685142439" sldId="377"/>
        </pc:sldMkLst>
        <pc:spChg chg="mod ord">
          <ac:chgData name="Uwe Ricken" userId="f02567aecbed924b" providerId="LiveId" clId="{E77B627B-1F43-41A9-9F24-D4BB31BF6050}" dt="2025-10-04T07:03:03.144" v="2907" actId="700"/>
          <ac:spMkLst>
            <pc:docMk/>
            <pc:sldMk cId="2685142439" sldId="377"/>
            <ac:spMk id="2" creationId="{00000000-0000-0000-0000-000000000000}"/>
          </ac:spMkLst>
        </pc:spChg>
        <pc:spChg chg="mod ord">
          <ac:chgData name="Uwe Ricken" userId="f02567aecbed924b" providerId="LiveId" clId="{E77B627B-1F43-41A9-9F24-D4BB31BF6050}" dt="2025-10-04T07:03:03.144" v="2907" actId="700"/>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mod modClrScheme chgLayout">
        <pc:chgData name="Uwe Ricken" userId="f02567aecbed924b" providerId="LiveId" clId="{E77B627B-1F43-41A9-9F24-D4BB31BF6050}" dt="2025-10-04T07:03:15.023" v="2910" actId="27636"/>
        <pc:sldMkLst>
          <pc:docMk/>
          <pc:sldMk cId="1636418352" sldId="380"/>
        </pc:sldMkLst>
        <pc:spChg chg="mod ord">
          <ac:chgData name="Uwe Ricken" userId="f02567aecbed924b" providerId="LiveId" clId="{E77B627B-1F43-41A9-9F24-D4BB31BF6050}" dt="2025-10-04T07:03:14.996" v="2909" actId="700"/>
          <ac:spMkLst>
            <pc:docMk/>
            <pc:sldMk cId="1636418352" sldId="380"/>
            <ac:spMk id="2" creationId="{00000000-0000-0000-0000-000000000000}"/>
          </ac:spMkLst>
        </pc:spChg>
        <pc:spChg chg="mod ord">
          <ac:chgData name="Uwe Ricken" userId="f02567aecbed924b" providerId="LiveId" clId="{E77B627B-1F43-41A9-9F24-D4BB31BF6050}" dt="2025-10-04T07:03:15.023" v="2910" actId="27636"/>
          <ac:spMkLst>
            <pc:docMk/>
            <pc:sldMk cId="1636418352" sldId="380"/>
            <ac:spMk id="3" creationId="{00000000-0000-0000-0000-000000000000}"/>
          </ac:spMkLst>
        </pc:spChg>
      </pc:sldChg>
      <pc:sldChg chg="modSp mod modClrScheme chgLayout">
        <pc:chgData name="Uwe Ricken" userId="f02567aecbed924b" providerId="LiveId" clId="{E77B627B-1F43-41A9-9F24-D4BB31BF6050}" dt="2025-10-04T07:03:14.996" v="2909" actId="700"/>
        <pc:sldMkLst>
          <pc:docMk/>
          <pc:sldMk cId="325701114" sldId="383"/>
        </pc:sldMkLst>
        <pc:spChg chg="mod ord">
          <ac:chgData name="Uwe Ricken" userId="f02567aecbed924b" providerId="LiveId" clId="{E77B627B-1F43-41A9-9F24-D4BB31BF6050}" dt="2025-10-04T07:03:14.996" v="2909" actId="700"/>
          <ac:spMkLst>
            <pc:docMk/>
            <pc:sldMk cId="325701114" sldId="383"/>
            <ac:spMk id="2" creationId="{00000000-0000-0000-0000-000000000000}"/>
          </ac:spMkLst>
        </pc:spChg>
        <pc:spChg chg="mod ord">
          <ac:chgData name="Uwe Ricken" userId="f02567aecbed924b" providerId="LiveId" clId="{E77B627B-1F43-41A9-9F24-D4BB31BF6050}" dt="2025-10-04T07:03:14.996" v="2909" actId="700"/>
          <ac:spMkLst>
            <pc:docMk/>
            <pc:sldMk cId="325701114" sldId="383"/>
            <ac:spMk id="3" creationId="{00000000-0000-0000-0000-000000000000}"/>
          </ac:spMkLst>
        </pc:spChg>
      </pc:sldChg>
      <pc:sldChg chg="addSp delSp modSp mod chgLayout">
        <pc:chgData name="Uwe Ricken" userId="f02567aecbed924b" providerId="LiveId" clId="{E77B627B-1F43-41A9-9F24-D4BB31BF6050}" dt="2025-10-04T07:39:00.835" v="3463" actId="790"/>
        <pc:sldMkLst>
          <pc:docMk/>
          <pc:sldMk cId="617902864" sldId="384"/>
        </pc:sldMkLst>
        <pc:spChg chg="add del mod">
          <ac:chgData name="Uwe Ricken" userId="f02567aecbed924b" providerId="LiveId" clId="{E77B627B-1F43-41A9-9F24-D4BB31BF6050}" dt="2025-10-04T07:38:36.386" v="3462" actId="6264"/>
          <ac:spMkLst>
            <pc:docMk/>
            <pc:sldMk cId="617902864" sldId="384"/>
            <ac:spMk id="2" creationId="{83B6CF8A-9A6F-A26A-963A-1521BF2FE998}"/>
          </ac:spMkLst>
        </pc:spChg>
        <pc:spChg chg="add del mod">
          <ac:chgData name="Uwe Ricken" userId="f02567aecbed924b" providerId="LiveId" clId="{E77B627B-1F43-41A9-9F24-D4BB31BF6050}" dt="2025-10-04T07:38:36.386" v="3462" actId="6264"/>
          <ac:spMkLst>
            <pc:docMk/>
            <pc:sldMk cId="617902864" sldId="384"/>
            <ac:spMk id="3" creationId="{4863F090-9730-8D62-1757-E229F6E7AEF6}"/>
          </ac:spMkLst>
        </pc:spChg>
        <pc:spChg chg="mod ord">
          <ac:chgData name="Uwe Ricken" userId="f02567aecbed924b" providerId="LiveId" clId="{E77B627B-1F43-41A9-9F24-D4BB31BF6050}" dt="2025-10-04T07:39:00.835" v="3463" actId="790"/>
          <ac:spMkLst>
            <pc:docMk/>
            <pc:sldMk cId="617902864" sldId="384"/>
            <ac:spMk id="5" creationId="{97A9F141-08EC-A09D-48EB-A50EBB79EB84}"/>
          </ac:spMkLst>
        </pc:spChg>
        <pc:spChg chg="mod ord">
          <ac:chgData name="Uwe Ricken" userId="f02567aecbed924b" providerId="LiveId" clId="{E77B627B-1F43-41A9-9F24-D4BB31BF6050}" dt="2025-10-04T07:39:00.835" v="3463" actId="790"/>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del">
        <pc:chgData name="Uwe Ricken" userId="f02567aecbed924b" providerId="LiveId" clId="{E77B627B-1F43-41A9-9F24-D4BB31BF6050}" dt="2025-10-04T06:39:25.736" v="2793" actId="2696"/>
        <pc:sldMkLst>
          <pc:docMk/>
          <pc:sldMk cId="3787632781" sldId="386"/>
        </pc:sldMkLst>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mod">
        <pc:chgData name="Uwe Ricken" userId="f02567aecbed924b" providerId="LiveId" clId="{E77B627B-1F43-41A9-9F24-D4BB31BF6050}" dt="2025-10-04T07:43:05.153" v="3475"/>
        <pc:sldMkLst>
          <pc:docMk/>
          <pc:sldMk cId="1658879407" sldId="388"/>
        </pc:sldMkLst>
        <pc:spChg chg="mod">
          <ac:chgData name="Uwe Ricken" userId="f02567aecbed924b" providerId="LiveId" clId="{E77B627B-1F43-41A9-9F24-D4BB31BF6050}" dt="2025-10-04T07:43:05.153" v="3475"/>
          <ac:spMkLst>
            <pc:docMk/>
            <pc:sldMk cId="1658879407" sldId="388"/>
            <ac:spMk id="2" creationId="{156F1BD8-CD79-612D-F031-1298184FA16F}"/>
          </ac:spMkLst>
        </pc:spChg>
        <pc:spChg chg="mod">
          <ac:chgData name="Uwe Ricken" userId="f02567aecbed924b" providerId="LiveId" clId="{E77B627B-1F43-41A9-9F24-D4BB31BF6050}" dt="2025-10-04T07:39:12.970" v="3464" actId="790"/>
          <ac:spMkLst>
            <pc:docMk/>
            <pc:sldMk cId="1658879407" sldId="388"/>
            <ac:spMk id="3" creationId="{FB233A48-6C87-A2BA-EFC6-DB2857657205}"/>
          </ac:spMkLst>
        </pc:spChg>
      </pc:sldChg>
      <pc:sldChg chg="modSp mod">
        <pc:chgData name="Uwe Ricken" userId="f02567aecbed924b" providerId="LiveId" clId="{E77B627B-1F43-41A9-9F24-D4BB31BF6050}" dt="2025-10-04T07:03:22.572" v="2912" actId="27636"/>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4T07:03:22.572" v="2912" actId="27636"/>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modSp add">
        <pc:chgData name="Uwe Ricken" userId="f02567aecbed924b" providerId="LiveId" clId="{E77B627B-1F43-41A9-9F24-D4BB31BF6050}" dt="2025-10-03T09:19:22.337" v="1289"/>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ldChg>
      <pc:sldChg chg="modSp add mod">
        <pc:chgData name="Uwe Ricken" userId="f02567aecbed924b" providerId="LiveId" clId="{E77B627B-1F43-41A9-9F24-D4BB31BF6050}" dt="2025-10-04T07:40:53.724" v="3467"/>
        <pc:sldMkLst>
          <pc:docMk/>
          <pc:sldMk cId="2340043209" sldId="398"/>
        </pc:sldMkLst>
        <pc:spChg chg="mod">
          <ac:chgData name="Uwe Ricken" userId="f02567aecbed924b" providerId="LiveId" clId="{E77B627B-1F43-41A9-9F24-D4BB31BF6050}" dt="2025-10-04T07:40:15.916" v="3466" actId="790"/>
          <ac:spMkLst>
            <pc:docMk/>
            <pc:sldMk cId="2340043209" sldId="398"/>
            <ac:spMk id="2" creationId="{68406918-FCAB-1372-4923-90999B455733}"/>
          </ac:spMkLst>
        </pc:spChg>
        <pc:graphicFrameChg chg="mod">
          <ac:chgData name="Uwe Ricken" userId="f02567aecbed924b" providerId="LiveId" clId="{E77B627B-1F43-41A9-9F24-D4BB31BF6050}" dt="2025-10-04T07:40:53.724" v="3467"/>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mod">
        <pc:chgData name="Uwe Ricken" userId="f02567aecbed924b" providerId="LiveId" clId="{E77B627B-1F43-41A9-9F24-D4BB31BF6050}" dt="2025-10-04T06:36:28.777" v="2712" actId="20577"/>
        <pc:sldMkLst>
          <pc:docMk/>
          <pc:sldMk cId="1068225088" sldId="403"/>
        </pc:sldMkLst>
        <pc:spChg chg="mod">
          <ac:chgData name="Uwe Ricken" userId="f02567aecbed924b" providerId="LiveId" clId="{E77B627B-1F43-41A9-9F24-D4BB31BF6050}" dt="2025-10-04T06:36:28.777" v="2712" actId="20577"/>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mod">
        <pc:chgData name="Uwe Ricken" userId="f02567aecbed924b" providerId="LiveId" clId="{E77B627B-1F43-41A9-9F24-D4BB31BF6050}" dt="2025-10-03T14:19:58.012" v="2092" actId="20577"/>
        <pc:sldMkLst>
          <pc:docMk/>
          <pc:sldMk cId="694014805" sldId="405"/>
        </pc:sldMkLst>
        <pc:spChg chg="mod">
          <ac:chgData name="Uwe Ricken" userId="f02567aecbed924b" providerId="LiveId" clId="{E77B627B-1F43-41A9-9F24-D4BB31BF6050}" dt="2025-10-03T14:19:58.012" v="2092" actId="20577"/>
          <ac:spMkLst>
            <pc:docMk/>
            <pc:sldMk cId="694014805" sldId="405"/>
            <ac:spMk id="2" creationId="{0B9404A9-E76A-F33E-3297-5217BC2A290C}"/>
          </ac:spMkLst>
        </pc:spChg>
      </pc:sldChg>
      <pc:sldChg chg="modSp add mod">
        <pc:chgData name="Uwe Ricken" userId="f02567aecbed924b" providerId="LiveId" clId="{E77B627B-1F43-41A9-9F24-D4BB31BF6050}" dt="2025-10-04T07:37:59.245" v="3460" actId="790"/>
        <pc:sldMkLst>
          <pc:docMk/>
          <pc:sldMk cId="1907480165" sldId="421"/>
        </pc:sldMkLst>
        <pc:spChg chg="mod">
          <ac:chgData name="Uwe Ricken" userId="f02567aecbed924b" providerId="LiveId" clId="{E77B627B-1F43-41A9-9F24-D4BB31BF6050}" dt="2025-10-04T07:37:59.245" v="3460" actId="790"/>
          <ac:spMkLst>
            <pc:docMk/>
            <pc:sldMk cId="1907480165" sldId="421"/>
            <ac:spMk id="2" creationId="{00000000-0000-0000-0000-000000000000}"/>
          </ac:spMkLst>
        </pc:spChg>
        <pc:spChg chg="mod">
          <ac:chgData name="Uwe Ricken" userId="f02567aecbed924b" providerId="LiveId" clId="{E77B627B-1F43-41A9-9F24-D4BB31BF6050}" dt="2025-10-04T07:37:59.245" v="3460" actId="790"/>
          <ac:spMkLst>
            <pc:docMk/>
            <pc:sldMk cId="1907480165" sldId="421"/>
            <ac:spMk id="4" creationId="{00000000-0000-0000-0000-000000000000}"/>
          </ac:spMkLst>
        </pc:spChg>
        <pc:spChg chg="mod">
          <ac:chgData name="Uwe Ricken" userId="f02567aecbed924b" providerId="LiveId" clId="{E77B627B-1F43-41A9-9F24-D4BB31BF6050}" dt="2025-10-04T07:37:59.245" v="3460" actId="790"/>
          <ac:spMkLst>
            <pc:docMk/>
            <pc:sldMk cId="1907480165" sldId="421"/>
            <ac:spMk id="6" creationId="{00000000-0000-0000-0000-000000000000}"/>
          </ac:spMkLst>
        </pc:spChg>
      </pc:sldChg>
      <pc:sldChg chg="add">
        <pc:chgData name="Uwe Ricken" userId="f02567aecbed924b" providerId="LiveId" clId="{E77B627B-1F43-41A9-9F24-D4BB31BF6050}" dt="2025-10-04T07:21:49.647" v="3015"/>
        <pc:sldMkLst>
          <pc:docMk/>
          <pc:sldMk cId="920116788" sldId="422"/>
        </pc:sldMkLst>
      </pc:sldChg>
      <pc:sldChg chg="add">
        <pc:chgData name="Uwe Ricken" userId="f02567aecbed924b" providerId="LiveId" clId="{E77B627B-1F43-41A9-9F24-D4BB31BF6050}" dt="2025-10-04T08:58:54.990" v="3476"/>
        <pc:sldMkLst>
          <pc:docMk/>
          <pc:sldMk cId="524269831" sldId="423"/>
        </pc:sldMkLst>
      </pc:sldChg>
      <pc:sldChg chg="add">
        <pc:chgData name="Uwe Ricken" userId="f02567aecbed924b" providerId="LiveId" clId="{E77B627B-1F43-41A9-9F24-D4BB31BF6050}" dt="2025-10-04T08:58:54.990" v="3476"/>
        <pc:sldMkLst>
          <pc:docMk/>
          <pc:sldMk cId="2354758341" sldId="425"/>
        </pc:sldMkLst>
      </pc:sldChg>
      <pc:sldChg chg="modSp add mod">
        <pc:chgData name="Uwe Ricken" userId="f02567aecbed924b" providerId="LiveId" clId="{E77B627B-1F43-41A9-9F24-D4BB31BF6050}" dt="2025-10-04T07:19:41.933" v="2929" actId="6549"/>
        <pc:sldMkLst>
          <pc:docMk/>
          <pc:sldMk cId="216906354" sldId="426"/>
        </pc:sldMkLst>
        <pc:spChg chg="mod">
          <ac:chgData name="Uwe Ricken" userId="f02567aecbed924b" providerId="LiveId" clId="{E77B627B-1F43-41A9-9F24-D4BB31BF6050}" dt="2025-10-04T07:19:41.933" v="2929" actId="6549"/>
          <ac:spMkLst>
            <pc:docMk/>
            <pc:sldMk cId="216906354" sldId="426"/>
            <ac:spMk id="2" creationId="{C397CE24-1561-012C-8144-0FD46600A04F}"/>
          </ac:spMkLst>
        </pc:spChg>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4T07:42:23.315" v="3472"/>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4T07:42:23.315" v="3472"/>
          <ac:spMkLst>
            <pc:docMk/>
            <pc:sldMk cId="781935762" sldId="436"/>
            <ac:spMk id="4" creationId="{3768235D-9883-8535-2812-CBEDEE7D02D2}"/>
          </ac:spMkLst>
        </pc:spChg>
      </pc:sldChg>
      <pc:sldChg chg="modSp add mod">
        <pc:chgData name="Uwe Ricken" userId="f02567aecbed924b" providerId="LiveId" clId="{E77B627B-1F43-41A9-9F24-D4BB31BF6050}" dt="2025-10-04T07:42:37.086" v="3473"/>
        <pc:sldMkLst>
          <pc:docMk/>
          <pc:sldMk cId="3769136413" sldId="437"/>
        </pc:sldMkLst>
        <pc:spChg chg="mod">
          <ac:chgData name="Uwe Ricken" userId="f02567aecbed924b" providerId="LiveId" clId="{E77B627B-1F43-41A9-9F24-D4BB31BF6050}" dt="2025-10-04T07:42:37.086" v="3473"/>
          <ac:spMkLst>
            <pc:docMk/>
            <pc:sldMk cId="3769136413" sldId="437"/>
            <ac:spMk id="3" creationId="{06DECBC5-CF5F-90EE-17DD-0C3210222C34}"/>
          </ac:spMkLst>
        </pc:spChg>
        <pc:spChg chg="mod">
          <ac:chgData name="Uwe Ricken" userId="f02567aecbed924b" providerId="LiveId" clId="{E77B627B-1F43-41A9-9F24-D4BB31BF6050}" dt="2025-10-04T07:42:23.315" v="3472"/>
          <ac:spMkLst>
            <pc:docMk/>
            <pc:sldMk cId="3769136413" sldId="437"/>
            <ac:spMk id="4" creationId="{EC01896F-7F26-8B23-55FE-574239C2C6E4}"/>
          </ac:spMkLst>
        </pc:spChg>
      </pc:sldChg>
      <pc:sldChg chg="modSp add mod">
        <pc:chgData name="Uwe Ricken" userId="f02567aecbed924b" providerId="LiveId" clId="{E77B627B-1F43-41A9-9F24-D4BB31BF6050}" dt="2025-10-04T07:39:31.177" v="3465" actId="790"/>
        <pc:sldMkLst>
          <pc:docMk/>
          <pc:sldMk cId="3206109905" sldId="438"/>
        </pc:sldMkLst>
        <pc:spChg chg="mod">
          <ac:chgData name="Uwe Ricken" userId="f02567aecbed924b" providerId="LiveId" clId="{E77B627B-1F43-41A9-9F24-D4BB31BF6050}" dt="2025-10-04T07:39:31.177" v="3465" actId="790"/>
          <ac:spMkLst>
            <pc:docMk/>
            <pc:sldMk cId="3206109905" sldId="438"/>
            <ac:spMk id="4" creationId="{00000000-0000-0000-0000-000000000000}"/>
          </ac:spMkLst>
        </pc:spChg>
        <pc:spChg chg="mod">
          <ac:chgData name="Uwe Ricken" userId="f02567aecbed924b" providerId="LiveId" clId="{E77B627B-1F43-41A9-9F24-D4BB31BF6050}" dt="2025-10-04T07:39:31.177" v="3465" actId="790"/>
          <ac:spMkLst>
            <pc:docMk/>
            <pc:sldMk cId="3206109905" sldId="438"/>
            <ac:spMk id="6" creationId="{51E1857F-8CC4-2FBA-B688-FEE745D80641}"/>
          </ac:spMkLst>
        </pc:spChg>
        <pc:spChg chg="mod">
          <ac:chgData name="Uwe Ricken" userId="f02567aecbed924b" providerId="LiveId" clId="{E77B627B-1F43-41A9-9F24-D4BB31BF6050}" dt="2025-10-04T07:39:31.177" v="3465" actId="790"/>
          <ac:spMkLst>
            <pc:docMk/>
            <pc:sldMk cId="3206109905" sldId="438"/>
            <ac:spMk id="7" creationId="{A6B70746-9C47-DDC4-5BBA-F58255C87287}"/>
          </ac:spMkLst>
        </pc:spChg>
        <pc:spChg chg="mod">
          <ac:chgData name="Uwe Ricken" userId="f02567aecbed924b" providerId="LiveId" clId="{E77B627B-1F43-41A9-9F24-D4BB31BF6050}" dt="2025-10-04T07:39:31.177" v="3465" actId="790"/>
          <ac:spMkLst>
            <pc:docMk/>
            <pc:sldMk cId="3206109905" sldId="438"/>
            <ac:spMk id="8" creationId="{5D44C51B-5D75-3479-A9B7-4BB2A934EC24}"/>
          </ac:spMkLst>
        </pc:spChg>
        <pc:spChg chg="mod">
          <ac:chgData name="Uwe Ricken" userId="f02567aecbed924b" providerId="LiveId" clId="{E77B627B-1F43-41A9-9F24-D4BB31BF6050}" dt="2025-10-04T07:39:31.177" v="3465" actId="790"/>
          <ac:spMkLst>
            <pc:docMk/>
            <pc:sldMk cId="3206109905" sldId="438"/>
            <ac:spMk id="9" creationId="{EB1FDA67-3DEF-19A3-7B1B-A5BE2C181C48}"/>
          </ac:spMkLst>
        </pc:spChg>
        <pc:spChg chg="mod">
          <ac:chgData name="Uwe Ricken" userId="f02567aecbed924b" providerId="LiveId" clId="{E77B627B-1F43-41A9-9F24-D4BB31BF6050}" dt="2025-10-04T07:39:31.177" v="3465" actId="790"/>
          <ac:spMkLst>
            <pc:docMk/>
            <pc:sldMk cId="3206109905" sldId="438"/>
            <ac:spMk id="11" creationId="{A5A36BDD-FC3A-203F-8C43-C483A958726E}"/>
          </ac:spMkLst>
        </pc:spChg>
        <pc:spChg chg="mod">
          <ac:chgData name="Uwe Ricken" userId="f02567aecbed924b" providerId="LiveId" clId="{E77B627B-1F43-41A9-9F24-D4BB31BF6050}" dt="2025-10-04T07:39:31.177" v="3465" actId="790"/>
          <ac:spMkLst>
            <pc:docMk/>
            <pc:sldMk cId="3206109905" sldId="438"/>
            <ac:spMk id="20" creationId="{3DF5BF13-B12F-1436-53C2-81C748289861}"/>
          </ac:spMkLst>
        </pc:spChg>
        <pc:spChg chg="mod">
          <ac:chgData name="Uwe Ricken" userId="f02567aecbed924b" providerId="LiveId" clId="{E77B627B-1F43-41A9-9F24-D4BB31BF6050}" dt="2025-10-04T07:39:31.177" v="3465" actId="790"/>
          <ac:spMkLst>
            <pc:docMk/>
            <pc:sldMk cId="3206109905" sldId="438"/>
            <ac:spMk id="21" creationId="{720CEFDA-D18E-0C2E-2DA7-3B8CF7923EA2}"/>
          </ac:spMkLst>
        </pc:spChg>
        <pc:spChg chg="mod">
          <ac:chgData name="Uwe Ricken" userId="f02567aecbed924b" providerId="LiveId" clId="{E77B627B-1F43-41A9-9F24-D4BB31BF6050}" dt="2025-10-04T07:39:31.177" v="3465" actId="790"/>
          <ac:spMkLst>
            <pc:docMk/>
            <pc:sldMk cId="3206109905" sldId="438"/>
            <ac:spMk id="22" creationId="{0FEC4F98-493F-3161-1C1B-B03801C228C7}"/>
          </ac:spMkLst>
        </pc:spChg>
        <pc:spChg chg="mod">
          <ac:chgData name="Uwe Ricken" userId="f02567aecbed924b" providerId="LiveId" clId="{E77B627B-1F43-41A9-9F24-D4BB31BF6050}" dt="2025-10-04T07:39:31.177" v="3465" actId="790"/>
          <ac:spMkLst>
            <pc:docMk/>
            <pc:sldMk cId="3206109905" sldId="438"/>
            <ac:spMk id="23" creationId="{266443F8-DA91-4D4E-A071-DE7E4C7E3F17}"/>
          </ac:spMkLst>
        </pc:spChg>
      </pc:sldChg>
      <pc:sldChg chg="modSp add mod">
        <pc:chgData name="Uwe Ricken" userId="f02567aecbed924b" providerId="LiveId" clId="{E77B627B-1F43-41A9-9F24-D4BB31BF6050}" dt="2025-10-03T14:24:17.541" v="2113" actId="20577"/>
        <pc:sldMkLst>
          <pc:docMk/>
          <pc:sldMk cId="2969123780" sldId="439"/>
        </pc:sldMkLst>
        <pc:spChg chg="mod">
          <ac:chgData name="Uwe Ricken" userId="f02567aecbed924b" providerId="LiveId" clId="{E77B627B-1F43-41A9-9F24-D4BB31BF6050}" dt="2025-10-03T14:24:17.541" v="2113" actId="20577"/>
          <ac:spMkLst>
            <pc:docMk/>
            <pc:sldMk cId="2969123780" sldId="439"/>
            <ac:spMk id="6" creationId="{47A33CFC-E1E5-05C9-2E98-479CD5B9FFF9}"/>
          </ac:spMkLst>
        </pc:spChg>
      </pc:sldChg>
      <pc:sldChg chg="modSp add mod">
        <pc:chgData name="Uwe Ricken" userId="f02567aecbed924b" providerId="LiveId" clId="{E77B627B-1F43-41A9-9F24-D4BB31BF6050}" dt="2025-10-04T06:28:03.785" v="2213" actId="20577"/>
        <pc:sldMkLst>
          <pc:docMk/>
          <pc:sldMk cId="2449319942" sldId="440"/>
        </pc:sldMkLst>
        <pc:spChg chg="mod">
          <ac:chgData name="Uwe Ricken" userId="f02567aecbed924b" providerId="LiveId" clId="{E77B627B-1F43-41A9-9F24-D4BB31BF6050}" dt="2025-10-04T06:28:03.785" v="2213" actId="20577"/>
          <ac:spMkLst>
            <pc:docMk/>
            <pc:sldMk cId="2449319942" sldId="440"/>
            <ac:spMk id="5" creationId="{AA55DD90-B9F2-E97F-D28D-59C244E89380}"/>
          </ac:spMkLst>
        </pc:spChg>
        <pc:spChg chg="mod">
          <ac:chgData name="Uwe Ricken" userId="f02567aecbed924b" providerId="LiveId" clId="{E77B627B-1F43-41A9-9F24-D4BB31BF6050}" dt="2025-10-04T06:26:55.565" v="2129" actId="20577"/>
          <ac:spMkLst>
            <pc:docMk/>
            <pc:sldMk cId="2449319942" sldId="440"/>
            <ac:spMk id="6" creationId="{04084B7B-4EB3-93C9-826F-E39D175A12B1}"/>
          </ac:spMkLst>
        </pc:spChg>
      </pc:sldChg>
      <pc:sldChg chg="addSp delSp modSp new mod modClrScheme chgLayout">
        <pc:chgData name="Uwe Ricken" userId="f02567aecbed924b" providerId="LiveId" clId="{E77B627B-1F43-41A9-9F24-D4BB31BF6050}" dt="2025-10-04T06:32:19.197" v="2629" actId="22"/>
        <pc:sldMkLst>
          <pc:docMk/>
          <pc:sldMk cId="662438930" sldId="441"/>
        </pc:sldMkLst>
        <pc:spChg chg="mod ord">
          <ac:chgData name="Uwe Ricken" userId="f02567aecbed924b" providerId="LiveId" clId="{E77B627B-1F43-41A9-9F24-D4BB31BF6050}" dt="2025-10-04T06:32:03.949" v="2628" actId="700"/>
          <ac:spMkLst>
            <pc:docMk/>
            <pc:sldMk cId="662438930" sldId="441"/>
            <ac:spMk id="2" creationId="{532F83A2-5E82-481E-B2C6-20253A7CA3D6}"/>
          </ac:spMkLst>
        </pc:spChg>
        <pc:spChg chg="mod ord">
          <ac:chgData name="Uwe Ricken" userId="f02567aecbed924b" providerId="LiveId" clId="{E77B627B-1F43-41A9-9F24-D4BB31BF6050}" dt="2025-10-04T06:32:03.949" v="2628" actId="700"/>
          <ac:spMkLst>
            <pc:docMk/>
            <pc:sldMk cId="662438930" sldId="441"/>
            <ac:spMk id="3" creationId="{B35AA6A7-466E-184F-0289-B677BD2E104F}"/>
          </ac:spMkLst>
        </pc:spChg>
        <pc:spChg chg="add del mod ord">
          <ac:chgData name="Uwe Ricken" userId="f02567aecbed924b" providerId="LiveId" clId="{E77B627B-1F43-41A9-9F24-D4BB31BF6050}" dt="2025-10-04T06:32:19.197" v="2629" actId="22"/>
          <ac:spMkLst>
            <pc:docMk/>
            <pc:sldMk cId="662438930" sldId="441"/>
            <ac:spMk id="4" creationId="{97CC2B76-EDDA-9C9B-ECE1-19DEFF3AF73A}"/>
          </ac:spMkLst>
        </pc:spChg>
        <pc:picChg chg="add mod ord">
          <ac:chgData name="Uwe Ricken" userId="f02567aecbed924b" providerId="LiveId" clId="{E77B627B-1F43-41A9-9F24-D4BB31BF6050}" dt="2025-10-04T06:32:19.197" v="2629" actId="22"/>
          <ac:picMkLst>
            <pc:docMk/>
            <pc:sldMk cId="662438930" sldId="441"/>
            <ac:picMk id="6" creationId="{9C318B2A-170F-6D1E-0FEF-E0055276EEA8}"/>
          </ac:picMkLst>
        </pc:picChg>
      </pc:sldChg>
      <pc:sldChg chg="modSp add mod">
        <pc:chgData name="Uwe Ricken" userId="f02567aecbed924b" providerId="LiveId" clId="{E77B627B-1F43-41A9-9F24-D4BB31BF6050}" dt="2025-10-04T06:35:46.900" v="2654" actId="20577"/>
        <pc:sldMkLst>
          <pc:docMk/>
          <pc:sldMk cId="3018521067" sldId="442"/>
        </pc:sldMkLst>
        <pc:spChg chg="mod">
          <ac:chgData name="Uwe Ricken" userId="f02567aecbed924b" providerId="LiveId" clId="{E77B627B-1F43-41A9-9F24-D4BB31BF6050}" dt="2025-10-04T06:35:46.900" v="2654" actId="20577"/>
          <ac:spMkLst>
            <pc:docMk/>
            <pc:sldMk cId="3018521067" sldId="442"/>
            <ac:spMk id="6" creationId="{FF1F2776-B0C5-6DB0-EA6A-E394EF5C61A0}"/>
          </ac:spMkLst>
        </pc:spChg>
      </pc:sldChg>
      <pc:sldChg chg="modSp add mod">
        <pc:chgData name="Uwe Ricken" userId="f02567aecbed924b" providerId="LiveId" clId="{E77B627B-1F43-41A9-9F24-D4BB31BF6050}" dt="2025-10-04T06:35:56.752" v="2674" actId="20577"/>
        <pc:sldMkLst>
          <pc:docMk/>
          <pc:sldMk cId="816464126" sldId="443"/>
        </pc:sldMkLst>
        <pc:spChg chg="mod">
          <ac:chgData name="Uwe Ricken" userId="f02567aecbed924b" providerId="LiveId" clId="{E77B627B-1F43-41A9-9F24-D4BB31BF6050}" dt="2025-10-04T06:35:56.752" v="2674" actId="20577"/>
          <ac:spMkLst>
            <pc:docMk/>
            <pc:sldMk cId="816464126" sldId="443"/>
            <ac:spMk id="6" creationId="{DB610039-41F6-27FB-D37B-8F5B1B613075}"/>
          </ac:spMkLst>
        </pc:spChg>
      </pc:sldChg>
      <pc:sldChg chg="modSp add mod">
        <pc:chgData name="Uwe Ricken" userId="f02567aecbed924b" providerId="LiveId" clId="{E77B627B-1F43-41A9-9F24-D4BB31BF6050}" dt="2025-10-04T06:36:15.841" v="2705" actId="20577"/>
        <pc:sldMkLst>
          <pc:docMk/>
          <pc:sldMk cId="4097909385" sldId="444"/>
        </pc:sldMkLst>
        <pc:spChg chg="mod">
          <ac:chgData name="Uwe Ricken" userId="f02567aecbed924b" providerId="LiveId" clId="{E77B627B-1F43-41A9-9F24-D4BB31BF6050}" dt="2025-10-04T06:36:15.841" v="2705" actId="20577"/>
          <ac:spMkLst>
            <pc:docMk/>
            <pc:sldMk cId="4097909385" sldId="444"/>
            <ac:spMk id="6" creationId="{EDEFF6FE-A395-DF0D-88E9-EE2CD735C289}"/>
          </ac:spMkLst>
        </pc:spChg>
      </pc:sldChg>
      <pc:sldChg chg="modSp add mod">
        <pc:chgData name="Uwe Ricken" userId="f02567aecbed924b" providerId="LiveId" clId="{E77B627B-1F43-41A9-9F24-D4BB31BF6050}" dt="2025-10-04T06:36:08.257" v="2690" actId="20577"/>
        <pc:sldMkLst>
          <pc:docMk/>
          <pc:sldMk cId="1649625396" sldId="445"/>
        </pc:sldMkLst>
        <pc:spChg chg="mod">
          <ac:chgData name="Uwe Ricken" userId="f02567aecbed924b" providerId="LiveId" clId="{E77B627B-1F43-41A9-9F24-D4BB31BF6050}" dt="2025-10-04T06:36:08.257" v="2690" actId="20577"/>
          <ac:spMkLst>
            <pc:docMk/>
            <pc:sldMk cId="1649625396" sldId="445"/>
            <ac:spMk id="6" creationId="{0D1ED1AD-50B2-14B6-335B-3B8DE63A6610}"/>
          </ac:spMkLst>
        </pc:spChg>
      </pc:sldChg>
      <pc:sldChg chg="modSp add mod">
        <pc:chgData name="Uwe Ricken" userId="f02567aecbed924b" providerId="LiveId" clId="{E77B627B-1F43-41A9-9F24-D4BB31BF6050}" dt="2025-10-04T06:36:52.979" v="2736" actId="20577"/>
        <pc:sldMkLst>
          <pc:docMk/>
          <pc:sldMk cId="966461325" sldId="446"/>
        </pc:sldMkLst>
        <pc:spChg chg="mod">
          <ac:chgData name="Uwe Ricken" userId="f02567aecbed924b" providerId="LiveId" clId="{E77B627B-1F43-41A9-9F24-D4BB31BF6050}" dt="2025-10-04T06:36:52.979" v="2736" actId="20577"/>
          <ac:spMkLst>
            <pc:docMk/>
            <pc:sldMk cId="966461325" sldId="446"/>
            <ac:spMk id="6" creationId="{F00E9040-5415-5B2F-7C7B-51045BE3A2D8}"/>
          </ac:spMkLst>
        </pc:spChg>
      </pc:sldChg>
      <pc:sldChg chg="modSp add">
        <pc:chgData name="Uwe Ricken" userId="f02567aecbed924b" providerId="LiveId" clId="{E77B627B-1F43-41A9-9F24-D4BB31BF6050}" dt="2025-10-04T06:37:02.644" v="2737"/>
        <pc:sldMkLst>
          <pc:docMk/>
          <pc:sldMk cId="2005774092" sldId="447"/>
        </pc:sldMkLst>
        <pc:spChg chg="mod">
          <ac:chgData name="Uwe Ricken" userId="f02567aecbed924b" providerId="LiveId" clId="{E77B627B-1F43-41A9-9F24-D4BB31BF6050}" dt="2025-10-04T06:37:02.644" v="2737"/>
          <ac:spMkLst>
            <pc:docMk/>
            <pc:sldMk cId="2005774092" sldId="447"/>
            <ac:spMk id="6" creationId="{C39416DA-CFDB-7AEB-C99C-F760F0F26EF9}"/>
          </ac:spMkLst>
        </pc:spChg>
      </pc:sldChg>
      <pc:sldChg chg="modSp add">
        <pc:chgData name="Uwe Ricken" userId="f02567aecbed924b" providerId="LiveId" clId="{E77B627B-1F43-41A9-9F24-D4BB31BF6050}" dt="2025-10-04T06:47:45.906" v="2796"/>
        <pc:sldMkLst>
          <pc:docMk/>
          <pc:sldMk cId="3219155409" sldId="448"/>
        </pc:sldMkLst>
        <pc:spChg chg="mod">
          <ac:chgData name="Uwe Ricken" userId="f02567aecbed924b" providerId="LiveId" clId="{E77B627B-1F43-41A9-9F24-D4BB31BF6050}" dt="2025-10-04T06:47:45.906" v="2796"/>
          <ac:spMkLst>
            <pc:docMk/>
            <pc:sldMk cId="3219155409" sldId="448"/>
            <ac:spMk id="6" creationId="{C593C075-7888-7F87-ECC6-B2108C97A634}"/>
          </ac:spMkLst>
        </pc:spChg>
      </pc:sldChg>
      <pc:sldChg chg="modSp add">
        <pc:chgData name="Uwe Ricken" userId="f02567aecbed924b" providerId="LiveId" clId="{E77B627B-1F43-41A9-9F24-D4BB31BF6050}" dt="2025-10-04T06:37:09.719" v="2738"/>
        <pc:sldMkLst>
          <pc:docMk/>
          <pc:sldMk cId="182786665" sldId="449"/>
        </pc:sldMkLst>
        <pc:spChg chg="mod">
          <ac:chgData name="Uwe Ricken" userId="f02567aecbed924b" providerId="LiveId" clId="{E77B627B-1F43-41A9-9F24-D4BB31BF6050}" dt="2025-10-04T06:37:09.719" v="2738"/>
          <ac:spMkLst>
            <pc:docMk/>
            <pc:sldMk cId="182786665" sldId="449"/>
            <ac:spMk id="6" creationId="{F5B48E35-B9A5-D14F-47D1-B2EB7CE04280}"/>
          </ac:spMkLst>
        </pc:spChg>
      </pc:sldChg>
      <pc:sldChg chg="modSp add mod modClrScheme chgLayout">
        <pc:chgData name="Uwe Ricken" userId="f02567aecbed924b" providerId="LiveId" clId="{E77B627B-1F43-41A9-9F24-D4BB31BF6050}" dt="2025-10-04T07:34:29.879" v="3455" actId="20577"/>
        <pc:sldMkLst>
          <pc:docMk/>
          <pc:sldMk cId="789357361" sldId="450"/>
        </pc:sldMkLst>
        <pc:spChg chg="mod ord">
          <ac:chgData name="Uwe Ricken" userId="f02567aecbed924b" providerId="LiveId" clId="{E77B627B-1F43-41A9-9F24-D4BB31BF6050}" dt="2025-10-04T07:34:29.879" v="3455" actId="20577"/>
          <ac:spMkLst>
            <pc:docMk/>
            <pc:sldMk cId="789357361" sldId="450"/>
            <ac:spMk id="2" creationId="{9F0D6DD6-565C-158C-670D-72173EA32626}"/>
          </ac:spMkLst>
        </pc:spChg>
        <pc:spChg chg="mod ord">
          <ac:chgData name="Uwe Ricken" userId="f02567aecbed924b" providerId="LiveId" clId="{E77B627B-1F43-41A9-9F24-D4BB31BF6050}" dt="2025-10-04T07:34:19.577" v="3454" actId="113"/>
          <ac:spMkLst>
            <pc:docMk/>
            <pc:sldMk cId="789357361" sldId="450"/>
            <ac:spMk id="3" creationId="{75A23A1A-41B9-A4B8-431A-E1858F255503}"/>
          </ac:spMkLst>
        </pc:spChg>
      </pc:sldChg>
      <pc:sldChg chg="add del">
        <pc:chgData name="Uwe Ricken" userId="f02567aecbed924b" providerId="LiveId" clId="{E77B627B-1F43-41A9-9F24-D4BB31BF6050}" dt="2025-10-04T07:26:50.027" v="3033" actId="47"/>
        <pc:sldMkLst>
          <pc:docMk/>
          <pc:sldMk cId="34008475" sldId="451"/>
        </pc:sldMkLst>
      </pc:sldChg>
      <pc:sldChg chg="modSp add mod">
        <pc:chgData name="Uwe Ricken" userId="f02567aecbed924b" providerId="LiveId" clId="{E77B627B-1F43-41A9-9F24-D4BB31BF6050}" dt="2025-10-04T07:38:21.799" v="3461" actId="790"/>
        <pc:sldMkLst>
          <pc:docMk/>
          <pc:sldMk cId="3784830173" sldId="452"/>
        </pc:sldMkLst>
        <pc:spChg chg="mod">
          <ac:chgData name="Uwe Ricken" userId="f02567aecbed924b" providerId="LiveId" clId="{E77B627B-1F43-41A9-9F24-D4BB31BF6050}" dt="2025-10-04T07:38:21.799" v="3461" actId="790"/>
          <ac:spMkLst>
            <pc:docMk/>
            <pc:sldMk cId="3784830173" sldId="452"/>
            <ac:spMk id="4" creationId="{1DA8D70B-C2B0-4AD3-150C-CBC0A1FF4294}"/>
          </ac:spMkLst>
        </pc:spChg>
        <pc:spChg chg="mod">
          <ac:chgData name="Uwe Ricken" userId="f02567aecbed924b" providerId="LiveId" clId="{E77B627B-1F43-41A9-9F24-D4BB31BF6050}" dt="2025-10-04T07:38:21.799" v="3461" actId="790"/>
          <ac:spMkLst>
            <pc:docMk/>
            <pc:sldMk cId="3784830173" sldId="452"/>
            <ac:spMk id="5" creationId="{3889A7C6-E8AF-08A5-AB4C-0FD7ABBE7589}"/>
          </ac:spMkLst>
        </pc:spChg>
      </pc:sldChg>
      <pc:sldChg chg="modSp add mod">
        <pc:chgData name="Uwe Ricken" userId="f02567aecbed924b" providerId="LiveId" clId="{E77B627B-1F43-41A9-9F24-D4BB31BF6050}" dt="2025-10-04T07:20:54.172" v="3014" actId="20577"/>
        <pc:sldMkLst>
          <pc:docMk/>
          <pc:sldMk cId="554088440" sldId="453"/>
        </pc:sldMkLst>
        <pc:spChg chg="mod">
          <ac:chgData name="Uwe Ricken" userId="f02567aecbed924b" providerId="LiveId" clId="{E77B627B-1F43-41A9-9F24-D4BB31BF6050}" dt="2025-10-04T07:20:30.441" v="2952" actId="20577"/>
          <ac:spMkLst>
            <pc:docMk/>
            <pc:sldMk cId="554088440" sldId="453"/>
            <ac:spMk id="4" creationId="{F924E6D2-B207-C5B3-8A2D-E728415CA5AC}"/>
          </ac:spMkLst>
        </pc:spChg>
        <pc:spChg chg="mod">
          <ac:chgData name="Uwe Ricken" userId="f02567aecbed924b" providerId="LiveId" clId="{E77B627B-1F43-41A9-9F24-D4BB31BF6050}" dt="2025-10-04T07:20:54.172" v="3014" actId="20577"/>
          <ac:spMkLst>
            <pc:docMk/>
            <pc:sldMk cId="554088440" sldId="453"/>
            <ac:spMk id="5" creationId="{532496EE-A090-FBA1-A4EB-58BDC7BD7AC1}"/>
          </ac:spMkLst>
        </pc:spChg>
      </pc:sldChg>
      <pc:sldChg chg="add">
        <pc:chgData name="Uwe Ricken" userId="f02567aecbed924b" providerId="LiveId" clId="{E77B627B-1F43-41A9-9F24-D4BB31BF6050}" dt="2025-10-04T07:22:41.734" v="3017"/>
        <pc:sldMkLst>
          <pc:docMk/>
          <pc:sldMk cId="2423066325" sldId="454"/>
        </pc:sldMkLst>
      </pc:sldChg>
      <pc:sldChg chg="add">
        <pc:chgData name="Uwe Ricken" userId="f02567aecbed924b" providerId="LiveId" clId="{E77B627B-1F43-41A9-9F24-D4BB31BF6050}" dt="2025-10-04T07:22:41.734" v="3017"/>
        <pc:sldMkLst>
          <pc:docMk/>
          <pc:sldMk cId="3830277693" sldId="455"/>
        </pc:sldMkLst>
      </pc:sldChg>
      <pc:sldChg chg="modSp add mod">
        <pc:chgData name="Uwe Ricken" userId="f02567aecbed924b" providerId="LiveId" clId="{E77B627B-1F43-41A9-9F24-D4BB31BF6050}" dt="2025-10-04T07:35:50.024" v="3457" actId="790"/>
        <pc:sldMkLst>
          <pc:docMk/>
          <pc:sldMk cId="1940903926" sldId="456"/>
        </pc:sldMkLst>
        <pc:spChg chg="mod">
          <ac:chgData name="Uwe Ricken" userId="f02567aecbed924b" providerId="LiveId" clId="{E77B627B-1F43-41A9-9F24-D4BB31BF6050}" dt="2025-10-04T07:25:18.899" v="3026" actId="20577"/>
          <ac:spMkLst>
            <pc:docMk/>
            <pc:sldMk cId="1940903926" sldId="456"/>
            <ac:spMk id="4" creationId="{BBB8CA7B-6844-2AFE-9D8A-5C3CB830B805}"/>
          </ac:spMkLst>
        </pc:spChg>
        <pc:spChg chg="mod">
          <ac:chgData name="Uwe Ricken" userId="f02567aecbed924b" providerId="LiveId" clId="{E77B627B-1F43-41A9-9F24-D4BB31BF6050}" dt="2025-10-04T07:35:50.024" v="3457" actId="790"/>
          <ac:spMkLst>
            <pc:docMk/>
            <pc:sldMk cId="1940903926" sldId="456"/>
            <ac:spMk id="5" creationId="{6869AA55-9DFC-19E9-C728-A9231FF8DE3C}"/>
          </ac:spMkLst>
        </pc:spChg>
        <pc:spChg chg="mod">
          <ac:chgData name="Uwe Ricken" userId="f02567aecbed924b" providerId="LiveId" clId="{E77B627B-1F43-41A9-9F24-D4BB31BF6050}" dt="2025-10-04T07:35:50.024" v="3457" actId="790"/>
          <ac:spMkLst>
            <pc:docMk/>
            <pc:sldMk cId="1940903926" sldId="456"/>
            <ac:spMk id="6" creationId="{1F1B0190-30BE-766F-563C-211CCE771A21}"/>
          </ac:spMkLst>
        </pc:spChg>
        <pc:spChg chg="mod">
          <ac:chgData name="Uwe Ricken" userId="f02567aecbed924b" providerId="LiveId" clId="{E77B627B-1F43-41A9-9F24-D4BB31BF6050}" dt="2025-10-04T07:35:50.024" v="3457" actId="790"/>
          <ac:spMkLst>
            <pc:docMk/>
            <pc:sldMk cId="1940903926" sldId="456"/>
            <ac:spMk id="13" creationId="{00000000-0000-0000-0000-000000000000}"/>
          </ac:spMkLst>
        </pc:spChg>
        <pc:spChg chg="mod">
          <ac:chgData name="Uwe Ricken" userId="f02567aecbed924b" providerId="LiveId" clId="{E77B627B-1F43-41A9-9F24-D4BB31BF6050}" dt="2025-10-04T07:35:50.024" v="3457" actId="790"/>
          <ac:spMkLst>
            <pc:docMk/>
            <pc:sldMk cId="1940903926" sldId="456"/>
            <ac:spMk id="16" creationId="{00000000-0000-0000-0000-000000000000}"/>
          </ac:spMkLst>
        </pc:spChg>
        <pc:spChg chg="mod">
          <ac:chgData name="Uwe Ricken" userId="f02567aecbed924b" providerId="LiveId" clId="{E77B627B-1F43-41A9-9F24-D4BB31BF6050}" dt="2025-10-04T07:35:50.024" v="3457" actId="790"/>
          <ac:spMkLst>
            <pc:docMk/>
            <pc:sldMk cId="1940903926" sldId="456"/>
            <ac:spMk id="18" creationId="{00000000-0000-0000-0000-000000000000}"/>
          </ac:spMkLst>
        </pc:spChg>
        <pc:spChg chg="mod">
          <ac:chgData name="Uwe Ricken" userId="f02567aecbed924b" providerId="LiveId" clId="{E77B627B-1F43-41A9-9F24-D4BB31BF6050}" dt="2025-10-04T07:35:50.024" v="3457" actId="790"/>
          <ac:spMkLst>
            <pc:docMk/>
            <pc:sldMk cId="1940903926" sldId="456"/>
            <ac:spMk id="33" creationId="{7C5CA0C6-F93D-8B17-D830-DC13222D83FF}"/>
          </ac:spMkLst>
        </pc:spChg>
        <pc:spChg chg="mod">
          <ac:chgData name="Uwe Ricken" userId="f02567aecbed924b" providerId="LiveId" clId="{E77B627B-1F43-41A9-9F24-D4BB31BF6050}" dt="2025-10-04T07:35:50.024" v="3457" actId="790"/>
          <ac:spMkLst>
            <pc:docMk/>
            <pc:sldMk cId="1940903926" sldId="456"/>
            <ac:spMk id="35" creationId="{4E48CBA6-288A-DD85-691B-E39EB8568270}"/>
          </ac:spMkLst>
        </pc:spChg>
        <pc:spChg chg="mod">
          <ac:chgData name="Uwe Ricken" userId="f02567aecbed924b" providerId="LiveId" clId="{E77B627B-1F43-41A9-9F24-D4BB31BF6050}" dt="2025-10-04T07:35:50.024" v="3457" actId="790"/>
          <ac:spMkLst>
            <pc:docMk/>
            <pc:sldMk cId="1940903926" sldId="456"/>
            <ac:spMk id="36" creationId="{BBDC9E53-4A34-F4DB-9234-4B76F6CBFCE7}"/>
          </ac:spMkLst>
        </pc:spChg>
        <pc:spChg chg="mod">
          <ac:chgData name="Uwe Ricken" userId="f02567aecbed924b" providerId="LiveId" clId="{E77B627B-1F43-41A9-9F24-D4BB31BF6050}" dt="2025-10-04T07:35:50.024" v="3457" actId="790"/>
          <ac:spMkLst>
            <pc:docMk/>
            <pc:sldMk cId="1940903926" sldId="456"/>
            <ac:spMk id="66" creationId="{DC16769D-EF6A-4DB9-BBA0-9A38ED3D59E7}"/>
          </ac:spMkLst>
        </pc:spChg>
        <pc:spChg chg="mod">
          <ac:chgData name="Uwe Ricken" userId="f02567aecbed924b" providerId="LiveId" clId="{E77B627B-1F43-41A9-9F24-D4BB31BF6050}" dt="2025-10-04T07:35:50.024" v="3457" actId="790"/>
          <ac:spMkLst>
            <pc:docMk/>
            <pc:sldMk cId="1940903926" sldId="456"/>
            <ac:spMk id="68" creationId="{80EFAE73-1130-4D6F-A8EC-874E9FCEC653}"/>
          </ac:spMkLst>
        </pc:spChg>
      </pc:sldChg>
      <pc:sldChg chg="add del">
        <pc:chgData name="Uwe Ricken" userId="f02567aecbed924b" providerId="LiveId" clId="{E77B627B-1F43-41A9-9F24-D4BB31BF6050}" dt="2025-10-04T07:25:38.222" v="3027" actId="47"/>
        <pc:sldMkLst>
          <pc:docMk/>
          <pc:sldMk cId="1411250324" sldId="457"/>
        </pc:sldMkLst>
      </pc:sldChg>
      <pc:sldChg chg="addSp delSp modSp add mod">
        <pc:chgData name="Uwe Ricken" userId="f02567aecbed924b" providerId="LiveId" clId="{E77B627B-1F43-41A9-9F24-D4BB31BF6050}" dt="2025-10-04T07:26:34.823" v="3032"/>
        <pc:sldMkLst>
          <pc:docMk/>
          <pc:sldMk cId="3871169799" sldId="458"/>
        </pc:sldMkLst>
        <pc:spChg chg="add mod">
          <ac:chgData name="Uwe Ricken" userId="f02567aecbed924b" providerId="LiveId" clId="{E77B627B-1F43-41A9-9F24-D4BB31BF6050}" dt="2025-10-04T07:26:34.823" v="3032"/>
          <ac:spMkLst>
            <pc:docMk/>
            <pc:sldMk cId="3871169799" sldId="458"/>
            <ac:spMk id="3" creationId="{5FCEF843-E772-B1A7-5C17-916E23F183BD}"/>
          </ac:spMkLst>
        </pc:spChg>
        <pc:spChg chg="del">
          <ac:chgData name="Uwe Ricken" userId="f02567aecbed924b" providerId="LiveId" clId="{E77B627B-1F43-41A9-9F24-D4BB31BF6050}" dt="2025-10-04T07:26:34.332" v="3031" actId="478"/>
          <ac:spMkLst>
            <pc:docMk/>
            <pc:sldMk cId="3871169799" sldId="458"/>
            <ac:spMk id="36" creationId="{6E792A05-5BFE-409A-B49D-651A814BC1C3}"/>
          </ac:spMkLst>
        </pc:spChg>
      </pc:sldChg>
      <pc:sldChg chg="addSp modSp new mod">
        <pc:chgData name="Uwe Ricken" userId="f02567aecbed924b" providerId="LiveId" clId="{E77B627B-1F43-41A9-9F24-D4BB31BF6050}" dt="2025-10-04T07:31:49.704" v="3450" actId="20577"/>
        <pc:sldMkLst>
          <pc:docMk/>
          <pc:sldMk cId="599843838" sldId="459"/>
        </pc:sldMkLst>
        <pc:spChg chg="mod">
          <ac:chgData name="Uwe Ricken" userId="f02567aecbed924b" providerId="LiveId" clId="{E77B627B-1F43-41A9-9F24-D4BB31BF6050}" dt="2025-10-04T07:29:08.177" v="3055" actId="20577"/>
          <ac:spMkLst>
            <pc:docMk/>
            <pc:sldMk cId="599843838" sldId="459"/>
            <ac:spMk id="2" creationId="{ADC0ED31-5B87-1DFE-D206-DA17E124D8EE}"/>
          </ac:spMkLst>
        </pc:spChg>
        <pc:graphicFrameChg chg="add mod modGraphic">
          <ac:chgData name="Uwe Ricken" userId="f02567aecbed924b" providerId="LiveId" clId="{E77B627B-1F43-41A9-9F24-D4BB31BF6050}" dt="2025-10-04T07:31:49.704" v="3450" actId="20577"/>
          <ac:graphicFrameMkLst>
            <pc:docMk/>
            <pc:sldMk cId="599843838" sldId="459"/>
            <ac:graphicFrameMk id="3" creationId="{C8EB0DC5-4DAC-38F0-769B-014AF816472A}"/>
          </ac:graphicFrameMkLst>
        </pc:graphicFrameChg>
      </pc:sldChg>
      <pc:sldChg chg="add">
        <pc:chgData name="Uwe Ricken" userId="f02567aecbed924b" providerId="LiveId" clId="{E77B627B-1F43-41A9-9F24-D4BB31BF6050}" dt="2025-10-04T08:58:54.990" v="3476"/>
        <pc:sldMkLst>
          <pc:docMk/>
          <pc:sldMk cId="307530433" sldId="460"/>
        </pc:sldMkLst>
      </pc:sldChg>
      <pc:sldChg chg="add">
        <pc:chgData name="Uwe Ricken" userId="f02567aecbed924b" providerId="LiveId" clId="{E77B627B-1F43-41A9-9F24-D4BB31BF6050}" dt="2025-10-04T08:58:54.990" v="3476"/>
        <pc:sldMkLst>
          <pc:docMk/>
          <pc:sldMk cId="2946487711" sldId="461"/>
        </pc:sldMkLst>
      </pc:sldChg>
      <pc:sldChg chg="addSp delSp modSp new mod modClrScheme chgLayout">
        <pc:chgData name="Uwe Ricken" userId="f02567aecbed924b" providerId="LiveId" clId="{E77B627B-1F43-41A9-9F24-D4BB31BF6050}" dt="2025-10-04T13:05:35.654" v="3641" actId="207"/>
        <pc:sldMkLst>
          <pc:docMk/>
          <pc:sldMk cId="2987670412" sldId="462"/>
        </pc:sldMkLst>
        <pc:spChg chg="mod ord">
          <ac:chgData name="Uwe Ricken" userId="f02567aecbed924b" providerId="LiveId" clId="{E77B627B-1F43-41A9-9F24-D4BB31BF6050}" dt="2025-10-04T12:59:34.376" v="3495" actId="700"/>
          <ac:spMkLst>
            <pc:docMk/>
            <pc:sldMk cId="2987670412" sldId="462"/>
            <ac:spMk id="2" creationId="{2CA58675-F62A-6A53-1B1E-9077EF40EADA}"/>
          </ac:spMkLst>
        </pc:spChg>
        <pc:spChg chg="del">
          <ac:chgData name="Uwe Ricken" userId="f02567aecbed924b" providerId="LiveId" clId="{E77B627B-1F43-41A9-9F24-D4BB31BF6050}" dt="2025-10-04T12:59:34.376" v="3495" actId="700"/>
          <ac:spMkLst>
            <pc:docMk/>
            <pc:sldMk cId="2987670412" sldId="462"/>
            <ac:spMk id="3" creationId="{C282BA37-2835-D0FD-6C0C-64DBE9DB117D}"/>
          </ac:spMkLst>
        </pc:spChg>
        <pc:spChg chg="add mod">
          <ac:chgData name="Uwe Ricken" userId="f02567aecbed924b" providerId="LiveId" clId="{E77B627B-1F43-41A9-9F24-D4BB31BF6050}" dt="2025-10-04T13:03:16.063" v="3538" actId="122"/>
          <ac:spMkLst>
            <pc:docMk/>
            <pc:sldMk cId="2987670412" sldId="462"/>
            <ac:spMk id="17" creationId="{60850272-44B1-4E70-8BD1-778EBE7C6A53}"/>
          </ac:spMkLst>
        </pc:spChg>
        <pc:spChg chg="add mod">
          <ac:chgData name="Uwe Ricken" userId="f02567aecbed924b" providerId="LiveId" clId="{E77B627B-1F43-41A9-9F24-D4BB31BF6050}" dt="2025-10-04T13:04:50.953" v="3615" actId="207"/>
          <ac:spMkLst>
            <pc:docMk/>
            <pc:sldMk cId="2987670412" sldId="462"/>
            <ac:spMk id="18" creationId="{232535E1-79E8-D367-AF34-A27AF344B331}"/>
          </ac:spMkLst>
        </pc:spChg>
        <pc:spChg chg="add mod">
          <ac:chgData name="Uwe Ricken" userId="f02567aecbed924b" providerId="LiveId" clId="{E77B627B-1F43-41A9-9F24-D4BB31BF6050}" dt="2025-10-04T13:04:50.953" v="3615" actId="207"/>
          <ac:spMkLst>
            <pc:docMk/>
            <pc:sldMk cId="2987670412" sldId="462"/>
            <ac:spMk id="19" creationId="{A5DE3E06-24E7-E720-EC8E-91720D19C2B5}"/>
          </ac:spMkLst>
        </pc:spChg>
        <pc:spChg chg="add mod">
          <ac:chgData name="Uwe Ricken" userId="f02567aecbed924b" providerId="LiveId" clId="{E77B627B-1F43-41A9-9F24-D4BB31BF6050}" dt="2025-10-04T13:04:50.953" v="3615" actId="207"/>
          <ac:spMkLst>
            <pc:docMk/>
            <pc:sldMk cId="2987670412" sldId="462"/>
            <ac:spMk id="20" creationId="{208C3FA8-049F-1DE5-A1B7-A003642CABE4}"/>
          </ac:spMkLst>
        </pc:spChg>
        <pc:spChg chg="add mod">
          <ac:chgData name="Uwe Ricken" userId="f02567aecbed924b" providerId="LiveId" clId="{E77B627B-1F43-41A9-9F24-D4BB31BF6050}" dt="2025-10-04T13:04:50.953" v="3615" actId="207"/>
          <ac:spMkLst>
            <pc:docMk/>
            <pc:sldMk cId="2987670412" sldId="462"/>
            <ac:spMk id="21" creationId="{E203FF58-AEFC-E154-EDD1-6E549409DE26}"/>
          </ac:spMkLst>
        </pc:spChg>
        <pc:spChg chg="add mod">
          <ac:chgData name="Uwe Ricken" userId="f02567aecbed924b" providerId="LiveId" clId="{E77B627B-1F43-41A9-9F24-D4BB31BF6050}" dt="2025-10-04T13:04:50.953" v="3615" actId="207"/>
          <ac:spMkLst>
            <pc:docMk/>
            <pc:sldMk cId="2987670412" sldId="462"/>
            <ac:spMk id="22" creationId="{73BA5AE8-F229-831F-20A0-F381A7B7824E}"/>
          </ac:spMkLst>
        </pc:spChg>
        <pc:spChg chg="add mod">
          <ac:chgData name="Uwe Ricken" userId="f02567aecbed924b" providerId="LiveId" clId="{E77B627B-1F43-41A9-9F24-D4BB31BF6050}" dt="2025-10-04T13:04:50.953" v="3615" actId="207"/>
          <ac:spMkLst>
            <pc:docMk/>
            <pc:sldMk cId="2987670412" sldId="462"/>
            <ac:spMk id="23" creationId="{C2945986-CB4A-6CA5-D6E4-175CED2AF744}"/>
          </ac:spMkLst>
        </pc:spChg>
        <pc:spChg chg="add mod">
          <ac:chgData name="Uwe Ricken" userId="f02567aecbed924b" providerId="LiveId" clId="{E77B627B-1F43-41A9-9F24-D4BB31BF6050}" dt="2025-10-04T13:05:35.654" v="3641" actId="207"/>
          <ac:spMkLst>
            <pc:docMk/>
            <pc:sldMk cId="2987670412" sldId="462"/>
            <ac:spMk id="25" creationId="{96B64FCD-E0BE-7B32-87CF-E25B2E0166D4}"/>
          </ac:spMkLst>
        </pc:spChg>
        <pc:cxnChg chg="add mod">
          <ac:chgData name="Uwe Ricken" userId="f02567aecbed924b" providerId="LiveId" clId="{E77B627B-1F43-41A9-9F24-D4BB31BF6050}" dt="2025-10-04T12:59:57.430" v="3497" actId="1582"/>
          <ac:cxnSpMkLst>
            <pc:docMk/>
            <pc:sldMk cId="2987670412" sldId="462"/>
            <ac:cxnSpMk id="5" creationId="{BDDA6BB3-B86C-7CBB-5FB5-0B53E50DD80B}"/>
          </ac:cxnSpMkLst>
        </pc:cxnChg>
        <pc:cxnChg chg="add mod">
          <ac:chgData name="Uwe Ricken" userId="f02567aecbed924b" providerId="LiveId" clId="{E77B627B-1F43-41A9-9F24-D4BB31BF6050}" dt="2025-10-04T13:04:33.026" v="3614" actId="14100"/>
          <ac:cxnSpMkLst>
            <pc:docMk/>
            <pc:sldMk cId="2987670412" sldId="462"/>
            <ac:cxnSpMk id="7" creationId="{B00D84DD-79BD-7D05-B9AB-1C25344B9DE8}"/>
          </ac:cxnSpMkLst>
        </pc:cxnChg>
        <pc:cxnChg chg="add del mod">
          <ac:chgData name="Uwe Ricken" userId="f02567aecbed924b" providerId="LiveId" clId="{E77B627B-1F43-41A9-9F24-D4BB31BF6050}" dt="2025-10-04T13:02:32.994" v="3513" actId="478"/>
          <ac:cxnSpMkLst>
            <pc:docMk/>
            <pc:sldMk cId="2987670412" sldId="462"/>
            <ac:cxnSpMk id="9" creationId="{4AE0390B-A429-97A5-DC7E-8E611F074679}"/>
          </ac:cxnSpMkLst>
        </pc:cxnChg>
        <pc:cxnChg chg="add del mod">
          <ac:chgData name="Uwe Ricken" userId="f02567aecbed924b" providerId="LiveId" clId="{E77B627B-1F43-41A9-9F24-D4BB31BF6050}" dt="2025-10-04T13:02:32.994" v="3513" actId="478"/>
          <ac:cxnSpMkLst>
            <pc:docMk/>
            <pc:sldMk cId="2987670412" sldId="462"/>
            <ac:cxnSpMk id="10" creationId="{8B2F3BC0-5803-F983-8B88-745B6265B74B}"/>
          </ac:cxnSpMkLst>
        </pc:cxnChg>
        <pc:cxnChg chg="add del mod">
          <ac:chgData name="Uwe Ricken" userId="f02567aecbed924b" providerId="LiveId" clId="{E77B627B-1F43-41A9-9F24-D4BB31BF6050}" dt="2025-10-04T13:02:32.994" v="3513" actId="478"/>
          <ac:cxnSpMkLst>
            <pc:docMk/>
            <pc:sldMk cId="2987670412" sldId="462"/>
            <ac:cxnSpMk id="12" creationId="{C21DDDDA-73DF-5031-B8EC-A68D02ED8EC3}"/>
          </ac:cxnSpMkLst>
        </pc:cxnChg>
        <pc:cxnChg chg="add del mod">
          <ac:chgData name="Uwe Ricken" userId="f02567aecbed924b" providerId="LiveId" clId="{E77B627B-1F43-41A9-9F24-D4BB31BF6050}" dt="2025-10-04T13:02:32.994" v="3513" actId="478"/>
          <ac:cxnSpMkLst>
            <pc:docMk/>
            <pc:sldMk cId="2987670412" sldId="462"/>
            <ac:cxnSpMk id="13" creationId="{F695CA4B-23A1-3748-6836-C1557CF0A8EA}"/>
          </ac:cxnSpMkLst>
        </pc:cxnChg>
        <pc:cxnChg chg="add del mod">
          <ac:chgData name="Uwe Ricken" userId="f02567aecbed924b" providerId="LiveId" clId="{E77B627B-1F43-41A9-9F24-D4BB31BF6050}" dt="2025-10-04T13:02:32.994" v="3513" actId="478"/>
          <ac:cxnSpMkLst>
            <pc:docMk/>
            <pc:sldMk cId="2987670412" sldId="462"/>
            <ac:cxnSpMk id="14" creationId="{853EB395-BFFF-1929-6B00-E275ADCFC570}"/>
          </ac:cxnSpMkLst>
        </pc:cxnChg>
        <pc:cxnChg chg="add del mod">
          <ac:chgData name="Uwe Ricken" userId="f02567aecbed924b" providerId="LiveId" clId="{E77B627B-1F43-41A9-9F24-D4BB31BF6050}" dt="2025-10-04T13:02:32.994" v="3513" actId="478"/>
          <ac:cxnSpMkLst>
            <pc:docMk/>
            <pc:sldMk cId="2987670412" sldId="462"/>
            <ac:cxnSpMk id="15" creationId="{B29ABEFB-19E9-6A23-681F-BEFB7FBC5F02}"/>
          </ac:cxnSpMkLst>
        </pc:cxnChg>
        <pc:cxnChg chg="add del mod">
          <ac:chgData name="Uwe Ricken" userId="f02567aecbed924b" providerId="LiveId" clId="{E77B627B-1F43-41A9-9F24-D4BB31BF6050}" dt="2025-10-04T13:02:32.994" v="3513" actId="478"/>
          <ac:cxnSpMkLst>
            <pc:docMk/>
            <pc:sldMk cId="2987670412" sldId="462"/>
            <ac:cxnSpMk id="16" creationId="{45BA9FDB-4635-AE2C-A477-6311E46D33CD}"/>
          </ac:cxnSpMkLst>
        </pc:cxnChg>
      </pc:sldChg>
      <pc:sldChg chg="addSp delSp modSp add mod modAnim">
        <pc:chgData name="Uwe Ricken" userId="f02567aecbed924b" providerId="LiveId" clId="{E77B627B-1F43-41A9-9F24-D4BB31BF6050}" dt="2025-10-04T13:12:05.602" v="3731"/>
        <pc:sldMkLst>
          <pc:docMk/>
          <pc:sldMk cId="646001633" sldId="463"/>
        </pc:sldMkLst>
        <pc:spChg chg="mod">
          <ac:chgData name="Uwe Ricken" userId="f02567aecbed924b" providerId="LiveId" clId="{E77B627B-1F43-41A9-9F24-D4BB31BF6050}" dt="2025-10-04T13:05:59.916" v="3650" actId="20577"/>
          <ac:spMkLst>
            <pc:docMk/>
            <pc:sldMk cId="646001633" sldId="463"/>
            <ac:spMk id="2" creationId="{FA0DAA17-53ED-0870-1101-E24BBF47E181}"/>
          </ac:spMkLst>
        </pc:spChg>
        <pc:spChg chg="add mod">
          <ac:chgData name="Uwe Ricken" userId="f02567aecbed924b" providerId="LiveId" clId="{E77B627B-1F43-41A9-9F24-D4BB31BF6050}" dt="2025-10-04T13:07:20.426" v="3671" actId="14100"/>
          <ac:spMkLst>
            <pc:docMk/>
            <pc:sldMk cId="646001633" sldId="463"/>
            <ac:spMk id="3" creationId="{E7B2D9FC-DC9D-F7F7-2E5A-BC07ECBF3042}"/>
          </ac:spMkLst>
        </pc:spChg>
        <pc:spChg chg="add mod">
          <ac:chgData name="Uwe Ricken" userId="f02567aecbed924b" providerId="LiveId" clId="{E77B627B-1F43-41A9-9F24-D4BB31BF6050}" dt="2025-10-04T13:09:27.281" v="3706" actId="122"/>
          <ac:spMkLst>
            <pc:docMk/>
            <pc:sldMk cId="646001633" sldId="463"/>
            <ac:spMk id="8" creationId="{EB91953C-AA48-638C-0669-524E71F4BB2A}"/>
          </ac:spMkLst>
        </pc:spChg>
        <pc:spChg chg="mod">
          <ac:chgData name="Uwe Ricken" userId="f02567aecbed924b" providerId="LiveId" clId="{E77B627B-1F43-41A9-9F24-D4BB31BF6050}" dt="2025-10-04T13:09:42.304" v="3707" actId="207"/>
          <ac:spMkLst>
            <pc:docMk/>
            <pc:sldMk cId="646001633" sldId="463"/>
            <ac:spMk id="18" creationId="{3A660071-95E8-C20F-DC3D-F3583FB8B23B}"/>
          </ac:spMkLst>
        </pc:spChg>
        <pc:spChg chg="mod">
          <ac:chgData name="Uwe Ricken" userId="f02567aecbed924b" providerId="LiveId" clId="{E77B627B-1F43-41A9-9F24-D4BB31BF6050}" dt="2025-10-04T13:09:42.304" v="3707" actId="207"/>
          <ac:spMkLst>
            <pc:docMk/>
            <pc:sldMk cId="646001633" sldId="463"/>
            <ac:spMk id="19" creationId="{F1952379-EABF-264D-8C54-C4EB92A925A5}"/>
          </ac:spMkLst>
        </pc:spChg>
        <pc:spChg chg="mod">
          <ac:chgData name="Uwe Ricken" userId="f02567aecbed924b" providerId="LiveId" clId="{E77B627B-1F43-41A9-9F24-D4BB31BF6050}" dt="2025-10-04T13:09:42.304" v="3707" actId="207"/>
          <ac:spMkLst>
            <pc:docMk/>
            <pc:sldMk cId="646001633" sldId="463"/>
            <ac:spMk id="20" creationId="{8154749E-4111-1273-6031-D735A0C09B95}"/>
          </ac:spMkLst>
        </pc:spChg>
        <pc:spChg chg="mod">
          <ac:chgData name="Uwe Ricken" userId="f02567aecbed924b" providerId="LiveId" clId="{E77B627B-1F43-41A9-9F24-D4BB31BF6050}" dt="2025-10-04T13:09:42.304" v="3707" actId="207"/>
          <ac:spMkLst>
            <pc:docMk/>
            <pc:sldMk cId="646001633" sldId="463"/>
            <ac:spMk id="21" creationId="{667690DB-61AD-F32F-684A-6C880885326E}"/>
          </ac:spMkLst>
        </pc:spChg>
        <pc:spChg chg="del">
          <ac:chgData name="Uwe Ricken" userId="f02567aecbed924b" providerId="LiveId" clId="{E77B627B-1F43-41A9-9F24-D4BB31BF6050}" dt="2025-10-04T13:11:46.953" v="3729" actId="478"/>
          <ac:spMkLst>
            <pc:docMk/>
            <pc:sldMk cId="646001633" sldId="463"/>
            <ac:spMk id="23" creationId="{CE11316B-096F-804D-B21E-EC35072626D5}"/>
          </ac:spMkLst>
        </pc:spChg>
        <pc:spChg chg="mod">
          <ac:chgData name="Uwe Ricken" userId="f02567aecbed924b" providerId="LiveId" clId="{E77B627B-1F43-41A9-9F24-D4BB31BF6050}" dt="2025-10-04T13:10:41.676" v="3723" actId="255"/>
          <ac:spMkLst>
            <pc:docMk/>
            <pc:sldMk cId="646001633" sldId="463"/>
            <ac:spMk id="25" creationId="{06B091DE-6601-7414-BE23-1C7B1EF453AC}"/>
          </ac:spMkLst>
        </pc:spChg>
        <pc:cxnChg chg="add del">
          <ac:chgData name="Uwe Ricken" userId="f02567aecbed924b" providerId="LiveId" clId="{E77B627B-1F43-41A9-9F24-D4BB31BF6050}" dt="2025-10-04T13:10:29.060" v="3721" actId="478"/>
          <ac:cxnSpMkLst>
            <pc:docMk/>
            <pc:sldMk cId="646001633" sldId="463"/>
            <ac:cxnSpMk id="6" creationId="{B8FB25E4-3104-557C-9105-850A7AD6632A}"/>
          </ac:cxnSpMkLst>
        </pc:cxnChg>
        <pc:cxnChg chg="add mod">
          <ac:chgData name="Uwe Ricken" userId="f02567aecbed924b" providerId="LiveId" clId="{E77B627B-1F43-41A9-9F24-D4BB31BF6050}" dt="2025-10-04T13:11:09.977" v="3725" actId="1582"/>
          <ac:cxnSpMkLst>
            <pc:docMk/>
            <pc:sldMk cId="646001633" sldId="463"/>
            <ac:cxnSpMk id="10" creationId="{82C16740-4B3D-C769-088F-E32DBE205EC9}"/>
          </ac:cxnSpMkLst>
        </pc:cxnChg>
        <pc:cxnChg chg="add mod">
          <ac:chgData name="Uwe Ricken" userId="f02567aecbed924b" providerId="LiveId" clId="{E77B627B-1F43-41A9-9F24-D4BB31BF6050}" dt="2025-10-04T13:11:22.369" v="3727" actId="1582"/>
          <ac:cxnSpMkLst>
            <pc:docMk/>
            <pc:sldMk cId="646001633" sldId="463"/>
            <ac:cxnSpMk id="12" creationId="{2B103D0E-B765-CA09-EB72-2737E15EB215}"/>
          </ac:cxnSpMkLst>
        </pc:cxnChg>
      </pc:sldChg>
      <pc:sldMasterChg chg="del">
        <pc:chgData name="Uwe Ricken" userId="f02567aecbed924b" providerId="LiveId" clId="{E77B627B-1F43-41A9-9F24-D4BB31BF6050}" dt="2025-10-03T09:19:39.865" v="1290" actId="2696"/>
        <pc:sldMasterMkLst>
          <pc:docMk/>
          <pc:sldMasterMk cId="162783743" sldId="2147483674"/>
        </pc:sldMasterMkLst>
      </pc:sldMasterChg>
      <pc:sldMasterChg chg="modSp mod modSldLayout">
        <pc:chgData name="Uwe Ricken" userId="f02567aecbed924b" providerId="LiveId" clId="{E77B627B-1F43-41A9-9F24-D4BB31BF6050}" dt="2025-10-04T07:37:24.406" v="3459" actId="790"/>
        <pc:sldMasterMkLst>
          <pc:docMk/>
          <pc:sldMasterMk cId="1983171188" sldId="2147483682"/>
        </pc:sldMasterMkLst>
        <pc:spChg chg="mod">
          <ac:chgData name="Uwe Ricken" userId="f02567aecbed924b" providerId="LiveId" clId="{E77B627B-1F43-41A9-9F24-D4BB31BF6050}" dt="2025-10-04T07:37:24.406" v="3459" actId="790"/>
          <ac:spMkLst>
            <pc:docMk/>
            <pc:sldMasterMk cId="1983171188" sldId="2147483682"/>
            <ac:spMk id="2"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3"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4"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5" creationId="{CE3090C9-CD56-60CA-9231-B8662A341995}"/>
          </ac:spMkLst>
        </pc:spChg>
        <pc:spChg chg="mod">
          <ac:chgData name="Uwe Ricken" userId="f02567aecbed924b" providerId="LiveId" clId="{E77B627B-1F43-41A9-9F24-D4BB31BF6050}" dt="2025-10-04T07:37:24.406" v="3459" actId="790"/>
          <ac:spMkLst>
            <pc:docMk/>
            <pc:sldMasterMk cId="1983171188" sldId="2147483682"/>
            <ac:spMk id="7"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8" creationId="{00000000-0000-0000-0000-000000000000}"/>
          </ac:spMkLst>
        </pc:spChg>
        <pc:sldLayoutChg chg="modSp mod">
          <pc:chgData name="Uwe Ricken" userId="f02567aecbed924b" providerId="LiveId" clId="{E77B627B-1F43-41A9-9F24-D4BB31BF6050}" dt="2025-10-04T07:00:29.502" v="2893" actId="14100"/>
          <pc:sldLayoutMkLst>
            <pc:docMk/>
            <pc:sldMasterMk cId="1983171188" sldId="2147483682"/>
            <pc:sldLayoutMk cId="86029433" sldId="2147483684"/>
          </pc:sldLayoutMkLst>
          <pc:spChg chg="mod">
            <ac:chgData name="Uwe Ricken" userId="f02567aecbed924b" providerId="LiveId" clId="{E77B627B-1F43-41A9-9F24-D4BB31BF6050}" dt="2025-10-04T07:00:21.552" v="2892" actId="14100"/>
            <ac:spMkLst>
              <pc:docMk/>
              <pc:sldMasterMk cId="1983171188" sldId="2147483682"/>
              <pc:sldLayoutMk cId="86029433" sldId="2147483684"/>
              <ac:spMk id="2" creationId="{00000000-0000-0000-0000-000000000000}"/>
            </ac:spMkLst>
          </pc:spChg>
          <pc:spChg chg="mod">
            <ac:chgData name="Uwe Ricken" userId="f02567aecbed924b" providerId="LiveId" clId="{E77B627B-1F43-41A9-9F24-D4BB31BF6050}" dt="2025-10-04T07:00:29.502" v="2893" actId="14100"/>
            <ac:spMkLst>
              <pc:docMk/>
              <pc:sldMasterMk cId="1983171188" sldId="2147483682"/>
              <pc:sldLayoutMk cId="86029433" sldId="2147483684"/>
              <ac:spMk id="3" creationId="{00000000-0000-0000-0000-000000000000}"/>
            </ac:spMkLst>
          </pc:spChg>
        </pc:sldLayoutChg>
        <pc:sldLayoutChg chg="modSp">
          <pc:chgData name="Uwe Ricken" userId="f02567aecbed924b" providerId="LiveId" clId="{E77B627B-1F43-41A9-9F24-D4BB31BF6050}" dt="2025-10-04T06:57:58.450" v="2880" actId="255"/>
          <pc:sldLayoutMkLst>
            <pc:docMk/>
            <pc:sldMasterMk cId="1983171188" sldId="2147483682"/>
            <pc:sldLayoutMk cId="1690561383" sldId="2147483689"/>
          </pc:sldLayoutMkLst>
          <pc:spChg chg="mod">
            <ac:chgData name="Uwe Ricken" userId="f02567aecbed924b" providerId="LiveId" clId="{E77B627B-1F43-41A9-9F24-D4BB31BF6050}" dt="2025-10-04T06:57:58.450" v="2880" actId="255"/>
            <ac:spMkLst>
              <pc:docMk/>
              <pc:sldMasterMk cId="1983171188" sldId="2147483682"/>
              <pc:sldLayoutMk cId="1690561383" sldId="2147483689"/>
              <ac:spMk id="8" creationId="{78B6415A-D094-4587-9690-16CADA77F28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77314"/>
          <a:ext cx="10474691" cy="779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Automatic truncation of the log</a:t>
          </a:r>
        </a:p>
      </dsp:txBody>
      <dsp:txXfrm>
        <a:off x="0" y="377314"/>
        <a:ext cx="10474691" cy="779625"/>
      </dsp:txXfrm>
    </dsp:sp>
    <dsp:sp modelId="{493DC4E4-EC0A-4852-BFA3-BB8B0770E0C3}">
      <dsp:nvSpPr>
        <dsp:cNvPr id="0" name=""/>
        <dsp:cNvSpPr/>
      </dsp:nvSpPr>
      <dsp:spPr>
        <a:xfrm>
          <a:off x="523734" y="111634"/>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Simple</a:t>
          </a:r>
        </a:p>
      </dsp:txBody>
      <dsp:txXfrm>
        <a:off x="549673" y="137573"/>
        <a:ext cx="7280405" cy="479482"/>
      </dsp:txXfrm>
    </dsp:sp>
    <dsp:sp modelId="{0DFC49F0-F7F6-443B-8564-636454A677B4}">
      <dsp:nvSpPr>
        <dsp:cNvPr id="0" name=""/>
        <dsp:cNvSpPr/>
      </dsp:nvSpPr>
      <dsp:spPr>
        <a:xfrm>
          <a:off x="0" y="1519819"/>
          <a:ext cx="10474691"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Certain bulk operations such as BULK INSERT, SELECT INTO, INDEX REBUILD and other are minimally logged</a:t>
          </a:r>
        </a:p>
      </dsp:txBody>
      <dsp:txXfrm>
        <a:off x="0" y="1519819"/>
        <a:ext cx="10474691" cy="1077300"/>
      </dsp:txXfrm>
    </dsp:sp>
    <dsp:sp modelId="{56AB3EB6-526C-4412-8557-B815635C6A75}">
      <dsp:nvSpPr>
        <dsp:cNvPr id="0" name=""/>
        <dsp:cNvSpPr/>
      </dsp:nvSpPr>
      <dsp:spPr>
        <a:xfrm>
          <a:off x="523734" y="125413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Bulk Logged</a:t>
          </a:r>
        </a:p>
      </dsp:txBody>
      <dsp:txXfrm>
        <a:off x="549673" y="1280078"/>
        <a:ext cx="7280405" cy="479482"/>
      </dsp:txXfrm>
    </dsp:sp>
    <dsp:sp modelId="{26C64AB9-95A4-4D4E-85F4-BB73C5752ED2}">
      <dsp:nvSpPr>
        <dsp:cNvPr id="0" name=""/>
        <dsp:cNvSpPr/>
      </dsp:nvSpPr>
      <dsp:spPr>
        <a:xfrm>
          <a:off x="0" y="2960000"/>
          <a:ext cx="10474691" cy="141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transaction log backups to manage file growth</a:t>
          </a:r>
        </a:p>
        <a:p>
          <a:pPr marL="171450" lvl="1" indent="-171450" algn="l" defTabSz="800100">
            <a:lnSpc>
              <a:spcPct val="90000"/>
            </a:lnSpc>
            <a:spcBef>
              <a:spcPct val="0"/>
            </a:spcBef>
            <a:spcAft>
              <a:spcPct val="15000"/>
            </a:spcAft>
            <a:buChar char="•"/>
          </a:pPr>
          <a:r>
            <a:rPr lang="en-US" sz="1800" kern="1200" dirty="0"/>
            <a:t>All operations are fully logged</a:t>
          </a:r>
        </a:p>
        <a:p>
          <a:pPr marL="171450" lvl="1" indent="-171450" algn="l" defTabSz="800100">
            <a:lnSpc>
              <a:spcPct val="90000"/>
            </a:lnSpc>
            <a:spcBef>
              <a:spcPct val="0"/>
            </a:spcBef>
            <a:spcAft>
              <a:spcPct val="15000"/>
            </a:spcAft>
            <a:buChar char="•"/>
          </a:pPr>
          <a:r>
            <a:rPr lang="en-US" sz="1800" kern="1200" dirty="0"/>
            <a:t>Point in time recovery permitted</a:t>
          </a:r>
        </a:p>
      </dsp:txBody>
      <dsp:txXfrm>
        <a:off x="0" y="2960000"/>
        <a:ext cx="10474691" cy="1417500"/>
      </dsp:txXfrm>
    </dsp:sp>
    <dsp:sp modelId="{1C0F1FD3-630F-483B-A021-8E57573D0C03}">
      <dsp:nvSpPr>
        <dsp:cNvPr id="0" name=""/>
        <dsp:cNvSpPr/>
      </dsp:nvSpPr>
      <dsp:spPr>
        <a:xfrm>
          <a:off x="523734" y="269431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Full</a:t>
          </a:r>
        </a:p>
      </dsp:txBody>
      <dsp:txXfrm>
        <a:off x="549673" y="2720258"/>
        <a:ext cx="728040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595F6E2-816D-EA6A-5DEA-40D76F1BD4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a:extLst>
              <a:ext uri="{FF2B5EF4-FFF2-40B4-BE49-F238E27FC236}">
                <a16:creationId xmlns:a16="http://schemas.microsoft.com/office/drawing/2014/main" id="{E7772916-3EAE-B9EC-60EA-921EFA711C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BF07A-ED4C-4AF9-AE1D-92DA2A77E055}" type="datetimeFigureOut">
              <a:rPr lang="en-US" smtClean="0"/>
              <a:t>10/5/2025</a:t>
            </a:fld>
            <a:endParaRPr lang="en-US" dirty="0"/>
          </a:p>
        </p:txBody>
      </p:sp>
      <p:sp>
        <p:nvSpPr>
          <p:cNvPr id="4" name="Fußzeilenplatzhalter 3">
            <a:extLst>
              <a:ext uri="{FF2B5EF4-FFF2-40B4-BE49-F238E27FC236}">
                <a16:creationId xmlns:a16="http://schemas.microsoft.com/office/drawing/2014/main" id="{6C6A97A4-A61F-8813-DE61-CB30C96B68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Foliennummernplatzhalter 4">
            <a:extLst>
              <a:ext uri="{FF2B5EF4-FFF2-40B4-BE49-F238E27FC236}">
                <a16:creationId xmlns:a16="http://schemas.microsoft.com/office/drawing/2014/main" id="{C2987BBE-EA5A-0658-2230-8B45339B9D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1003D-A7A4-4B78-8434-F81A4CB87921}" type="slidenum">
              <a:rPr lang="en-US" smtClean="0"/>
              <a:t>‹Nr.›</a:t>
            </a:fld>
            <a:endParaRPr lang="en-US" dirty="0"/>
          </a:p>
        </p:txBody>
      </p:sp>
    </p:spTree>
    <p:extLst>
      <p:ext uri="{BB962C8B-B14F-4D97-AF65-F5344CB8AC3E}">
        <p14:creationId xmlns:p14="http://schemas.microsoft.com/office/powerpoint/2010/main" val="169246490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05.10.2025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dirty="0"/>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dirty="0"/>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67224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a:t>filegroup are recovered, the filegroup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p:cNvSpPr>
            <a:spLocks noGrp="1"/>
          </p:cNvSpPr>
          <p:nvPr>
            <p:ph type="sldNum" sz="quarter" idx="10"/>
          </p:nvPr>
        </p:nvSpPr>
        <p:spPr/>
        <p:txBody>
          <a:bodyPr/>
          <a:lstStyle/>
          <a:p>
            <a:fld id="{B8E5344A-B714-4F18-AE6B-1553157C321A}" type="slidenum">
              <a:rPr lang="en-US" smtClean="0"/>
              <a:t>50</a:t>
            </a:fld>
            <a:endParaRPr lang="en-US" dirty="0"/>
          </a:p>
        </p:txBody>
      </p:sp>
    </p:spTree>
    <p:extLst>
      <p:ext uri="{BB962C8B-B14F-4D97-AF65-F5344CB8AC3E}">
        <p14:creationId xmlns:p14="http://schemas.microsoft.com/office/powerpoint/2010/main" val="32758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54</a:t>
            </a:fld>
            <a:endParaRPr lang="en-US" dirty="0"/>
          </a:p>
        </p:txBody>
      </p:sp>
    </p:spTree>
    <p:extLst>
      <p:ext uri="{BB962C8B-B14F-4D97-AF65-F5344CB8AC3E}">
        <p14:creationId xmlns:p14="http://schemas.microsoft.com/office/powerpoint/2010/main" val="369077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55</a:t>
            </a:fld>
            <a:endParaRPr lang="en-US" dirty="0"/>
          </a:p>
        </p:txBody>
      </p:sp>
    </p:spTree>
    <p:extLst>
      <p:ext uri="{BB962C8B-B14F-4D97-AF65-F5344CB8AC3E}">
        <p14:creationId xmlns:p14="http://schemas.microsoft.com/office/powerpoint/2010/main" val="399474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91</a:t>
            </a:fld>
            <a:endParaRPr lang="de-DE" dirty="0"/>
          </a:p>
        </p:txBody>
      </p:sp>
    </p:spTree>
    <p:extLst>
      <p:ext uri="{BB962C8B-B14F-4D97-AF65-F5344CB8AC3E}">
        <p14:creationId xmlns:p14="http://schemas.microsoft.com/office/powerpoint/2010/main" val="269276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96</a:t>
            </a:fld>
            <a:endParaRPr lang="de-DE" dirty="0"/>
          </a:p>
        </p:txBody>
      </p:sp>
    </p:spTree>
    <p:extLst>
      <p:ext uri="{BB962C8B-B14F-4D97-AF65-F5344CB8AC3E}">
        <p14:creationId xmlns:p14="http://schemas.microsoft.com/office/powerpoint/2010/main" val="41979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6BD1-64DE-1874-AE95-5C565D325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AB7DE-7A99-8AEA-F0A0-EE22D38F3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1B48-F5AC-11BB-5406-8D756200FE88}"/>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514AE8FC-62AB-0298-17F8-F76411058D5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239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605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6"/>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3" y="1665288"/>
            <a:ext cx="11522077" cy="4572000"/>
          </a:xfrm>
        </p:spPr>
        <p:txBody>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db-berater.d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a:t>Planung – Installation</a:t>
            </a:r>
            <a:r>
              <a:rPr lang="en-US" sz="1000" b="1" baseline="0" noProof="0" dirty="0"/>
              <a:t> – Optimierung</a:t>
            </a:r>
            <a:br>
              <a:rPr lang="en-US" sz="1000" b="1" baseline="0" noProof="0" dirty="0"/>
            </a:br>
            <a:br>
              <a:rPr lang="en-US" sz="1000" b="1" baseline="0" noProof="0" dirty="0"/>
            </a:br>
            <a:endParaRPr lang="en-US" sz="1000" b="1" noProof="0" dirty="0"/>
          </a:p>
          <a:p>
            <a:pPr algn="r"/>
            <a:r>
              <a:rPr lang="en-US" sz="1000" b="1" noProof="0" dirty="0">
                <a:hlinkClick r:id="rId9"/>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78"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bsky.app/profile/sqlbambi.bsky.social" TargetMode="External"/><Relationship Id="rId4" Type="http://schemas.openxmlformats.org/officeDocument/2006/relationships/hyperlink" Target="http://www.sqlmaster.de/" TargetMode="Externa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qlchallenges.de/"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hlinkClick r:id="rId3"/>
              </a:rPr>
              <a:t>https://github.com/db-berater/Improve-your-Skills-as-a-SQL-Server-DBA</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Clustered Index: Page Split</a:t>
            </a:r>
          </a:p>
        </p:txBody>
      </p:sp>
      <p:sp>
        <p:nvSpPr>
          <p:cNvPr id="4" name="Rectangle 3"/>
          <p:cNvSpPr/>
          <p:nvPr/>
        </p:nvSpPr>
        <p:spPr>
          <a:xfrm>
            <a:off x="982663"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50</a:t>
            </a:r>
          </a:p>
        </p:txBody>
      </p:sp>
      <p:sp>
        <p:nvSpPr>
          <p:cNvPr id="5" name="Rectangle 4"/>
          <p:cNvSpPr/>
          <p:nvPr/>
        </p:nvSpPr>
        <p:spPr>
          <a:xfrm>
            <a:off x="2618707" y="1907223"/>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6" name="Rectangle 5"/>
          <p:cNvSpPr/>
          <p:nvPr/>
        </p:nvSpPr>
        <p:spPr>
          <a:xfrm>
            <a:off x="4253957"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7" name="Rectangle 6"/>
          <p:cNvSpPr/>
          <p:nvPr/>
        </p:nvSpPr>
        <p:spPr>
          <a:xfrm>
            <a:off x="6735289"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8" name="Rectangle 7"/>
          <p:cNvSpPr/>
          <p:nvPr/>
        </p:nvSpPr>
        <p:spPr>
          <a:xfrm>
            <a:off x="8371332"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11" name="Curved Connector 10"/>
          <p:cNvCxnSpPr>
            <a:stCxn id="4" idx="0"/>
            <a:endCxn id="5" idx="0"/>
          </p:cNvCxnSpPr>
          <p:nvPr/>
        </p:nvCxnSpPr>
        <p:spPr>
          <a:xfrm rot="5400000" flipH="1" flipV="1">
            <a:off x="2392313" y="1089201"/>
            <a:ext cx="12700" cy="1636043"/>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2"/>
            <a:endCxn id="6" idx="2"/>
          </p:cNvCxnSpPr>
          <p:nvPr/>
        </p:nvCxnSpPr>
        <p:spPr>
          <a:xfrm rot="16200000" flipH="1">
            <a:off x="4027959" y="1954785"/>
            <a:ext cx="12700" cy="1635251"/>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1913574"/>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endCxn id="7" idx="2"/>
          </p:cNvCxnSpPr>
          <p:nvPr/>
        </p:nvCxnSpPr>
        <p:spPr>
          <a:xfrm>
            <a:off x="6096000" y="2766061"/>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6" idx="0"/>
          </p:cNvCxnSpPr>
          <p:nvPr/>
        </p:nvCxnSpPr>
        <p:spPr>
          <a:xfrm rot="16200000" flipH="1">
            <a:off x="5467618" y="1285191"/>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7" idx="0"/>
            <a:endCxn id="8" idx="0"/>
          </p:cNvCxnSpPr>
          <p:nvPr/>
        </p:nvCxnSpPr>
        <p:spPr>
          <a:xfrm rot="5400000" flipH="1" flipV="1">
            <a:off x="8144939" y="1089201"/>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82665" y="3321051"/>
            <a:ext cx="10860665" cy="379656"/>
          </a:xfrm>
          <a:prstGeom prst="rect">
            <a:avLst/>
          </a:prstGeom>
          <a:noFill/>
        </p:spPr>
        <p:txBody>
          <a:bodyPr wrap="none" rtlCol="0">
            <a:spAutoFit/>
          </a:bodyPr>
          <a:lstStyle/>
          <a:p>
            <a:r>
              <a:rPr lang="de-DE" sz="1867" b="1" dirty="0">
                <a:solidFill>
                  <a:schemeClr val="accent1">
                    <a:lumMod val="75000"/>
                  </a:schemeClr>
                </a:solidFill>
                <a:latin typeface="Courier" pitchFamily="49" charset="0"/>
              </a:rPr>
              <a:t>UPDATE</a:t>
            </a:r>
            <a:r>
              <a:rPr lang="de-DE" sz="1867" b="1" dirty="0">
                <a:latin typeface="Courier" pitchFamily="49" charset="0"/>
              </a:rPr>
              <a:t> dbo.Orders </a:t>
            </a:r>
            <a:r>
              <a:rPr lang="de-DE" sz="1867" b="1" dirty="0">
                <a:solidFill>
                  <a:schemeClr val="accent1">
                    <a:lumMod val="75000"/>
                  </a:schemeClr>
                </a:solidFill>
                <a:latin typeface="Courier" pitchFamily="49" charset="0"/>
              </a:rPr>
              <a:t>SET</a:t>
            </a:r>
            <a:r>
              <a:rPr lang="de-DE" sz="1867" b="1" dirty="0">
                <a:latin typeface="Courier" pitchFamily="49" charset="0"/>
              </a:rPr>
              <a:t> Order Text = </a:t>
            </a:r>
            <a:r>
              <a:rPr lang="de-DE" sz="1867" b="1" dirty="0">
                <a:solidFill>
                  <a:srgbClr val="FF0000"/>
                </a:solidFill>
                <a:latin typeface="Courier" pitchFamily="49" charset="0"/>
              </a:rPr>
              <a:t>'A very long Text'</a:t>
            </a:r>
            <a:r>
              <a:rPr lang="de-DE" sz="1867" b="1" dirty="0">
                <a:latin typeface="Courier" pitchFamily="49" charset="0"/>
              </a:rPr>
              <a:t> </a:t>
            </a:r>
            <a:r>
              <a:rPr lang="de-DE" sz="1867" b="1" dirty="0">
                <a:solidFill>
                  <a:schemeClr val="accent1">
                    <a:lumMod val="75000"/>
                  </a:schemeClr>
                </a:solidFill>
                <a:latin typeface="Courier" pitchFamily="49" charset="0"/>
              </a:rPr>
              <a:t>WHERE</a:t>
            </a:r>
            <a:r>
              <a:rPr lang="de-DE" sz="1867" b="1" dirty="0">
                <a:latin typeface="Courier" pitchFamily="49" charset="0"/>
              </a:rPr>
              <a:t> Order_Id = 37;</a:t>
            </a:r>
          </a:p>
        </p:txBody>
      </p:sp>
      <p:sp>
        <p:nvSpPr>
          <p:cNvPr id="40" name="Rectangle 39"/>
          <p:cNvSpPr/>
          <p:nvPr/>
        </p:nvSpPr>
        <p:spPr>
          <a:xfrm>
            <a:off x="982663"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36</a:t>
            </a:r>
          </a:p>
        </p:txBody>
      </p:sp>
      <p:sp>
        <p:nvSpPr>
          <p:cNvPr id="41" name="Rectangle 40"/>
          <p:cNvSpPr/>
          <p:nvPr/>
        </p:nvSpPr>
        <p:spPr>
          <a:xfrm>
            <a:off x="2618705" y="4361750"/>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42" name="Rectangle 41"/>
          <p:cNvSpPr/>
          <p:nvPr/>
        </p:nvSpPr>
        <p:spPr>
          <a:xfrm>
            <a:off x="4253956"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43" name="Rectangle 42"/>
          <p:cNvSpPr/>
          <p:nvPr/>
        </p:nvSpPr>
        <p:spPr>
          <a:xfrm>
            <a:off x="6735288"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44" name="Rectangle 43"/>
          <p:cNvSpPr/>
          <p:nvPr/>
        </p:nvSpPr>
        <p:spPr>
          <a:xfrm>
            <a:off x="8371331"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45" name="Curved Connector 44"/>
          <p:cNvCxnSpPr>
            <a:stCxn id="40" idx="0"/>
            <a:endCxn id="51" idx="0"/>
          </p:cNvCxnSpPr>
          <p:nvPr/>
        </p:nvCxnSpPr>
        <p:spPr>
          <a:xfrm rot="16200000" flipH="1">
            <a:off x="6083471" y="-147432"/>
            <a:ext cx="6351" cy="9024712"/>
          </a:xfrm>
          <a:prstGeom prst="curvedConnector3">
            <a:avLst>
              <a:gd name="adj1" fmla="val -7630798"/>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1" idx="2"/>
            <a:endCxn id="51" idx="2"/>
          </p:cNvCxnSpPr>
          <p:nvPr/>
        </p:nvCxnSpPr>
        <p:spPr>
          <a:xfrm rot="16200000" flipH="1">
            <a:off x="6901494" y="1535778"/>
            <a:ext cx="6351" cy="7388669"/>
          </a:xfrm>
          <a:prstGeom prst="curvedConnector3">
            <a:avLst>
              <a:gd name="adj1" fmla="val 11762163"/>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95999" y="4368101"/>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3" idx="2"/>
          </p:cNvCxnSpPr>
          <p:nvPr/>
        </p:nvCxnSpPr>
        <p:spPr>
          <a:xfrm>
            <a:off x="6096000" y="5220587"/>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42" idx="0"/>
          </p:cNvCxnSpPr>
          <p:nvPr/>
        </p:nvCxnSpPr>
        <p:spPr>
          <a:xfrm rot="16200000" flipH="1">
            <a:off x="5467617" y="3739718"/>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43" idx="0"/>
            <a:endCxn id="44" idx="0"/>
          </p:cNvCxnSpPr>
          <p:nvPr/>
        </p:nvCxnSpPr>
        <p:spPr>
          <a:xfrm rot="5400000" flipH="1" flipV="1">
            <a:off x="8144938" y="3543729"/>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0007375" y="4368101"/>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37 - 50</a:t>
            </a:r>
          </a:p>
        </p:txBody>
      </p:sp>
      <p:cxnSp>
        <p:nvCxnSpPr>
          <p:cNvPr id="56" name="Curved Connector 55"/>
          <p:cNvCxnSpPr>
            <a:stCxn id="41" idx="0"/>
            <a:endCxn id="42" idx="0"/>
          </p:cNvCxnSpPr>
          <p:nvPr/>
        </p:nvCxnSpPr>
        <p:spPr>
          <a:xfrm rot="5400000" flipH="1" flipV="1">
            <a:off x="4027959" y="3544125"/>
            <a:ext cx="12700" cy="1635251"/>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054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0ED31-5B87-1DFE-D206-DA17E124D8EE}"/>
              </a:ext>
            </a:extLst>
          </p:cNvPr>
          <p:cNvSpPr>
            <a:spLocks noGrp="1"/>
          </p:cNvSpPr>
          <p:nvPr>
            <p:ph type="title"/>
          </p:nvPr>
        </p:nvSpPr>
        <p:spPr/>
        <p:txBody>
          <a:bodyPr/>
          <a:lstStyle/>
          <a:p>
            <a:r>
              <a:rPr lang="en-US" dirty="0"/>
              <a:t>Rebuild or Reorganize</a:t>
            </a:r>
          </a:p>
        </p:txBody>
      </p:sp>
      <p:graphicFrame>
        <p:nvGraphicFramePr>
          <p:cNvPr id="3" name="Tabelle 2">
            <a:extLst>
              <a:ext uri="{FF2B5EF4-FFF2-40B4-BE49-F238E27FC236}">
                <a16:creationId xmlns:a16="http://schemas.microsoft.com/office/drawing/2014/main" id="{C8EB0DC5-4DAC-38F0-769B-014AF816472A}"/>
              </a:ext>
            </a:extLst>
          </p:cNvPr>
          <p:cNvGraphicFramePr>
            <a:graphicFrameLocks noGrp="1"/>
          </p:cNvGraphicFramePr>
          <p:nvPr>
            <p:extLst>
              <p:ext uri="{D42A27DB-BD31-4B8C-83A1-F6EECF244321}">
                <p14:modId xmlns:p14="http://schemas.microsoft.com/office/powerpoint/2010/main" val="1217856675"/>
              </p:ext>
            </p:extLst>
          </p:nvPr>
        </p:nvGraphicFramePr>
        <p:xfrm>
          <a:off x="334966" y="1557339"/>
          <a:ext cx="8640762" cy="3292415"/>
        </p:xfrm>
        <a:graphic>
          <a:graphicData uri="http://schemas.openxmlformats.org/drawingml/2006/table">
            <a:tbl>
              <a:tblPr firstRow="1" bandRow="1">
                <a:tableStyleId>{5C22544A-7EE6-4342-B048-85BDC9FD1C3A}</a:tableStyleId>
              </a:tblPr>
              <a:tblGrid>
                <a:gridCol w="2880254">
                  <a:extLst>
                    <a:ext uri="{9D8B030D-6E8A-4147-A177-3AD203B41FA5}">
                      <a16:colId xmlns:a16="http://schemas.microsoft.com/office/drawing/2014/main" val="2209095056"/>
                    </a:ext>
                  </a:extLst>
                </a:gridCol>
                <a:gridCol w="2880254">
                  <a:extLst>
                    <a:ext uri="{9D8B030D-6E8A-4147-A177-3AD203B41FA5}">
                      <a16:colId xmlns:a16="http://schemas.microsoft.com/office/drawing/2014/main" val="3349389656"/>
                    </a:ext>
                  </a:extLst>
                </a:gridCol>
                <a:gridCol w="2880254">
                  <a:extLst>
                    <a:ext uri="{9D8B030D-6E8A-4147-A177-3AD203B41FA5}">
                      <a16:colId xmlns:a16="http://schemas.microsoft.com/office/drawing/2014/main" val="79673932"/>
                    </a:ext>
                  </a:extLst>
                </a:gridCol>
              </a:tblGrid>
              <a:tr h="370840">
                <a:tc>
                  <a:txBody>
                    <a:bodyPr/>
                    <a:lstStyle/>
                    <a:p>
                      <a:r>
                        <a:rPr lang="en-US" dirty="0"/>
                        <a:t>Feature</a:t>
                      </a:r>
                    </a:p>
                  </a:txBody>
                  <a:tcPr/>
                </a:tc>
                <a:tc>
                  <a:txBody>
                    <a:bodyPr/>
                    <a:lstStyle/>
                    <a:p>
                      <a:r>
                        <a:rPr lang="en-US" dirty="0"/>
                        <a:t>Rebuild</a:t>
                      </a:r>
                    </a:p>
                  </a:txBody>
                  <a:tcPr/>
                </a:tc>
                <a:tc>
                  <a:txBody>
                    <a:bodyPr/>
                    <a:lstStyle/>
                    <a:p>
                      <a:r>
                        <a:rPr lang="en-US" dirty="0"/>
                        <a:t>Reorganize</a:t>
                      </a:r>
                    </a:p>
                  </a:txBody>
                  <a:tcPr/>
                </a:tc>
                <a:extLst>
                  <a:ext uri="{0D108BD9-81ED-4DB2-BD59-A6C34878D82A}">
                    <a16:rowId xmlns:a16="http://schemas.microsoft.com/office/drawing/2014/main" val="339013569"/>
                  </a:ext>
                </a:extLst>
              </a:tr>
              <a:tr h="370840">
                <a:tc>
                  <a:txBody>
                    <a:bodyPr/>
                    <a:lstStyle/>
                    <a:p>
                      <a:r>
                        <a:rPr lang="en-US" dirty="0"/>
                        <a:t>Operation Type</a:t>
                      </a:r>
                    </a:p>
                  </a:txBody>
                  <a:tcPr/>
                </a:tc>
                <a:tc>
                  <a:txBody>
                    <a:bodyPr/>
                    <a:lstStyle/>
                    <a:p>
                      <a:r>
                        <a:rPr lang="en-US" dirty="0"/>
                        <a:t>Drop and Recreate Index</a:t>
                      </a:r>
                    </a:p>
                  </a:txBody>
                  <a:tcPr/>
                </a:tc>
                <a:tc>
                  <a:txBody>
                    <a:bodyPr/>
                    <a:lstStyle/>
                    <a:p>
                      <a:r>
                        <a:rPr lang="en-US" dirty="0"/>
                        <a:t>In-Place Defragmentation</a:t>
                      </a:r>
                    </a:p>
                  </a:txBody>
                  <a:tcPr/>
                </a:tc>
                <a:extLst>
                  <a:ext uri="{0D108BD9-81ED-4DB2-BD59-A6C34878D82A}">
                    <a16:rowId xmlns:a16="http://schemas.microsoft.com/office/drawing/2014/main" val="2075219776"/>
                  </a:ext>
                </a:extLst>
              </a:tr>
              <a:tr h="370840">
                <a:tc>
                  <a:txBody>
                    <a:bodyPr/>
                    <a:lstStyle/>
                    <a:p>
                      <a:r>
                        <a:rPr lang="en-US" dirty="0"/>
                        <a:t>Locking Behavior</a:t>
                      </a:r>
                    </a:p>
                  </a:txBody>
                  <a:tcPr/>
                </a:tc>
                <a:tc>
                  <a:txBody>
                    <a:bodyPr/>
                    <a:lstStyle/>
                    <a:p>
                      <a:r>
                        <a:rPr lang="en-US" dirty="0"/>
                        <a:t>Requires SCH_M lock</a:t>
                      </a:r>
                    </a:p>
                  </a:txBody>
                  <a:tcPr/>
                </a:tc>
                <a:tc>
                  <a:txBody>
                    <a:bodyPr/>
                    <a:lstStyle/>
                    <a:p>
                      <a:r>
                        <a:rPr lang="en-US" dirty="0"/>
                        <a:t>Uses row-level locks</a:t>
                      </a:r>
                    </a:p>
                  </a:txBody>
                  <a:tcPr/>
                </a:tc>
                <a:extLst>
                  <a:ext uri="{0D108BD9-81ED-4DB2-BD59-A6C34878D82A}">
                    <a16:rowId xmlns:a16="http://schemas.microsoft.com/office/drawing/2014/main" val="1249506314"/>
                  </a:ext>
                </a:extLst>
              </a:tr>
              <a:tr h="370840">
                <a:tc>
                  <a:txBody>
                    <a:bodyPr/>
                    <a:lstStyle/>
                    <a:p>
                      <a:r>
                        <a:rPr lang="en-US" dirty="0"/>
                        <a:t>Statistics Update</a:t>
                      </a:r>
                    </a:p>
                  </a:txBody>
                  <a:tcPr/>
                </a:tc>
                <a:tc>
                  <a:txBody>
                    <a:bodyPr/>
                    <a:lstStyle/>
                    <a:p>
                      <a:r>
                        <a:rPr lang="en-US" dirty="0"/>
                        <a:t>Yes (full update)</a:t>
                      </a:r>
                    </a:p>
                  </a:txBody>
                  <a:tcPr/>
                </a:tc>
                <a:tc>
                  <a:txBody>
                    <a:bodyPr/>
                    <a:lstStyle/>
                    <a:p>
                      <a:r>
                        <a:rPr lang="en-US" dirty="0"/>
                        <a:t>No</a:t>
                      </a:r>
                    </a:p>
                  </a:txBody>
                  <a:tcPr/>
                </a:tc>
                <a:extLst>
                  <a:ext uri="{0D108BD9-81ED-4DB2-BD59-A6C34878D82A}">
                    <a16:rowId xmlns:a16="http://schemas.microsoft.com/office/drawing/2014/main" val="2683801273"/>
                  </a:ext>
                </a:extLst>
              </a:tr>
              <a:tr h="370840">
                <a:tc>
                  <a:txBody>
                    <a:bodyPr/>
                    <a:lstStyle/>
                    <a:p>
                      <a:r>
                        <a:rPr lang="en-US" dirty="0"/>
                        <a:t>Page Compaction</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534409050"/>
                  </a:ext>
                </a:extLst>
              </a:tr>
              <a:tr h="370840">
                <a:tc>
                  <a:txBody>
                    <a:bodyPr/>
                    <a:lstStyle/>
                    <a:p>
                      <a:r>
                        <a:rPr lang="en-US" dirty="0"/>
                        <a:t>Online Option</a:t>
                      </a:r>
                    </a:p>
                  </a:txBody>
                  <a:tcPr/>
                </a:tc>
                <a:tc>
                  <a:txBody>
                    <a:bodyPr/>
                    <a:lstStyle/>
                    <a:p>
                      <a:r>
                        <a:rPr lang="en-US" dirty="0"/>
                        <a:t>Yes (Enterprise Edition)</a:t>
                      </a:r>
                    </a:p>
                  </a:txBody>
                  <a:tcPr/>
                </a:tc>
                <a:tc>
                  <a:txBody>
                    <a:bodyPr/>
                    <a:lstStyle/>
                    <a:p>
                      <a:r>
                        <a:rPr lang="en-US" dirty="0"/>
                        <a:t>Always Online</a:t>
                      </a:r>
                    </a:p>
                  </a:txBody>
                  <a:tcPr/>
                </a:tc>
                <a:extLst>
                  <a:ext uri="{0D108BD9-81ED-4DB2-BD59-A6C34878D82A}">
                    <a16:rowId xmlns:a16="http://schemas.microsoft.com/office/drawing/2014/main" val="3761053238"/>
                  </a:ext>
                </a:extLst>
              </a:tr>
              <a:tr h="370840">
                <a:tc>
                  <a:txBody>
                    <a:bodyPr/>
                    <a:lstStyle/>
                    <a:p>
                      <a:r>
                        <a:rPr lang="en-US" dirty="0"/>
                        <a:t>Impact on Performance</a:t>
                      </a:r>
                    </a:p>
                  </a:txBody>
                  <a:tcPr/>
                </a:tc>
                <a:tc>
                  <a:txBody>
                    <a:bodyPr/>
                    <a:lstStyle/>
                    <a:p>
                      <a:r>
                        <a:rPr lang="en-US" dirty="0"/>
                        <a:t>Higher resource usage</a:t>
                      </a:r>
                    </a:p>
                  </a:txBody>
                  <a:tcPr/>
                </a:tc>
                <a:tc>
                  <a:txBody>
                    <a:bodyPr/>
                    <a:lstStyle/>
                    <a:p>
                      <a:r>
                        <a:rPr lang="en-US" dirty="0"/>
                        <a:t>Minimal Impact</a:t>
                      </a:r>
                    </a:p>
                  </a:txBody>
                  <a:tcPr/>
                </a:tc>
                <a:extLst>
                  <a:ext uri="{0D108BD9-81ED-4DB2-BD59-A6C34878D82A}">
                    <a16:rowId xmlns:a16="http://schemas.microsoft.com/office/drawing/2014/main" val="3748242939"/>
                  </a:ext>
                </a:extLst>
              </a:tr>
              <a:tr h="370840">
                <a:tc>
                  <a:txBody>
                    <a:bodyPr/>
                    <a:lstStyle/>
                    <a:p>
                      <a:r>
                        <a:rPr lang="en-US" dirty="0"/>
                        <a:t>Usage Scenario</a:t>
                      </a:r>
                    </a:p>
                  </a:txBody>
                  <a:tcPr/>
                </a:tc>
                <a:tc>
                  <a:txBody>
                    <a:bodyPr/>
                    <a:lstStyle/>
                    <a:p>
                      <a:r>
                        <a:rPr lang="en-US" dirty="0"/>
                        <a:t>Severe physical fragmentation</a:t>
                      </a:r>
                    </a:p>
                  </a:txBody>
                  <a:tcPr/>
                </a:tc>
                <a:tc>
                  <a:txBody>
                    <a:bodyPr/>
                    <a:lstStyle/>
                    <a:p>
                      <a:endParaRPr lang="en-US" dirty="0"/>
                    </a:p>
                  </a:txBody>
                  <a:tcPr/>
                </a:tc>
                <a:extLst>
                  <a:ext uri="{0D108BD9-81ED-4DB2-BD59-A6C34878D82A}">
                    <a16:rowId xmlns:a16="http://schemas.microsoft.com/office/drawing/2014/main" val="3193683254"/>
                  </a:ext>
                </a:extLst>
              </a:tr>
            </a:tbl>
          </a:graphicData>
        </a:graphic>
      </p:graphicFrame>
    </p:spTree>
    <p:extLst>
      <p:ext uri="{BB962C8B-B14F-4D97-AF65-F5344CB8AC3E}">
        <p14:creationId xmlns:p14="http://schemas.microsoft.com/office/powerpoint/2010/main" val="5998438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835D2-945B-329C-88B0-B9169799AE6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50C8E2E-0C3C-A818-F633-B5943D9CB38D}"/>
              </a:ext>
            </a:extLst>
          </p:cNvPr>
          <p:cNvSpPr>
            <a:spLocks noGrp="1"/>
          </p:cNvSpPr>
          <p:nvPr>
            <p:ph type="ctrTitle"/>
          </p:nvPr>
        </p:nvSpPr>
        <p:spPr/>
        <p:txBody>
          <a:bodyPr/>
          <a:lstStyle/>
          <a:p>
            <a:r>
              <a:rPr lang="en-US" dirty="0"/>
              <a:t>Fragmentation</a:t>
            </a:r>
          </a:p>
        </p:txBody>
      </p:sp>
      <p:sp>
        <p:nvSpPr>
          <p:cNvPr id="5" name="Untertitel 4">
            <a:extLst>
              <a:ext uri="{FF2B5EF4-FFF2-40B4-BE49-F238E27FC236}">
                <a16:creationId xmlns:a16="http://schemas.microsoft.com/office/drawing/2014/main" id="{A0B3CC06-F7BF-A9F3-FB11-12744365D774}"/>
              </a:ext>
            </a:extLst>
          </p:cNvPr>
          <p:cNvSpPr>
            <a:spLocks noGrp="1"/>
          </p:cNvSpPr>
          <p:nvPr>
            <p:ph type="subTitle" idx="1"/>
          </p:nvPr>
        </p:nvSpPr>
        <p:spPr/>
        <p:txBody>
          <a:bodyPr/>
          <a:lstStyle/>
          <a:p>
            <a:pPr>
              <a:tabLst>
                <a:tab pos="2393891" algn="l"/>
              </a:tabLst>
            </a:pPr>
            <a:r>
              <a:rPr lang="en-US" b="1" dirty="0">
                <a:solidFill>
                  <a:srgbClr val="FF0000"/>
                </a:solidFill>
              </a:rPr>
              <a:t>Logical Fragmentation</a:t>
            </a:r>
            <a:r>
              <a:rPr lang="en-US" b="1" dirty="0"/>
              <a:t> vs Physical Fragmentation</a:t>
            </a:r>
          </a:p>
        </p:txBody>
      </p:sp>
    </p:spTree>
    <p:extLst>
      <p:ext uri="{BB962C8B-B14F-4D97-AF65-F5344CB8AC3E}">
        <p14:creationId xmlns:p14="http://schemas.microsoft.com/office/powerpoint/2010/main" val="524269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55DAD-B2D0-26EA-3E52-44848E3F94B8}"/>
              </a:ext>
            </a:extLst>
          </p:cNvPr>
          <p:cNvSpPr>
            <a:spLocks noGrp="1"/>
          </p:cNvSpPr>
          <p:nvPr>
            <p:ph type="title"/>
          </p:nvPr>
        </p:nvSpPr>
        <p:spPr/>
        <p:txBody>
          <a:bodyPr/>
          <a:lstStyle/>
          <a:p>
            <a:r>
              <a:rPr lang="en-US" dirty="0"/>
              <a:t>Logical Fragmentation</a:t>
            </a:r>
          </a:p>
        </p:txBody>
      </p:sp>
      <p:sp>
        <p:nvSpPr>
          <p:cNvPr id="3" name="Inhaltsplatzhalter 2">
            <a:extLst>
              <a:ext uri="{FF2B5EF4-FFF2-40B4-BE49-F238E27FC236}">
                <a16:creationId xmlns:a16="http://schemas.microsoft.com/office/drawing/2014/main" id="{FC7AD05A-3507-DDB6-7DF8-1F5B6B68602D}"/>
              </a:ext>
            </a:extLst>
          </p:cNvPr>
          <p:cNvSpPr>
            <a:spLocks noGrp="1"/>
          </p:cNvSpPr>
          <p:nvPr>
            <p:ph idx="1"/>
          </p:nvPr>
        </p:nvSpPr>
        <p:spPr/>
        <p:txBody>
          <a:bodyPr/>
          <a:lstStyle/>
          <a:p>
            <a:r>
              <a:rPr lang="en-US" dirty="0"/>
              <a:t>Occurs when the </a:t>
            </a:r>
            <a:r>
              <a:rPr lang="en-US" b="1" dirty="0"/>
              <a:t>logical order of index pages</a:t>
            </a:r>
            <a:r>
              <a:rPr lang="en-US" dirty="0"/>
              <a:t> (based on key values) does not match their </a:t>
            </a:r>
            <a:r>
              <a:rPr lang="en-US" b="1" dirty="0"/>
              <a:t>physical order</a:t>
            </a:r>
            <a:r>
              <a:rPr lang="en-US" dirty="0"/>
              <a:t> on disk.</a:t>
            </a:r>
          </a:p>
          <a:p>
            <a:r>
              <a:rPr lang="en-US" dirty="0"/>
              <a:t>Imagine reading a book where the chapters are out of order - you can still read it, but it takes longer to flip back and forth.</a:t>
            </a:r>
          </a:p>
          <a:p>
            <a:r>
              <a:rPr lang="en-US" dirty="0"/>
              <a:t>This type of fragmentation affects </a:t>
            </a:r>
            <a:r>
              <a:rPr lang="en-US" b="1" dirty="0"/>
              <a:t>range scans</a:t>
            </a:r>
            <a:r>
              <a:rPr lang="en-US" dirty="0"/>
              <a:t> and </a:t>
            </a:r>
            <a:r>
              <a:rPr lang="en-US" b="1" dirty="0"/>
              <a:t>read-ahead operations</a:t>
            </a:r>
            <a:r>
              <a:rPr lang="en-US" dirty="0"/>
              <a:t>, especially on spinning disks.</a:t>
            </a:r>
          </a:p>
          <a:p>
            <a:r>
              <a:rPr lang="en-US" dirty="0"/>
              <a:t>On SSDs, the impact is less severe </a:t>
            </a:r>
            <a:r>
              <a:rPr lang="en-US" strike="sngStrike" dirty="0"/>
              <a:t>but still relevant for performance tuning</a:t>
            </a:r>
            <a:r>
              <a:rPr lang="en-US" dirty="0"/>
              <a:t>.</a:t>
            </a:r>
          </a:p>
        </p:txBody>
      </p:sp>
    </p:spTree>
    <p:extLst>
      <p:ext uri="{BB962C8B-B14F-4D97-AF65-F5344CB8AC3E}">
        <p14:creationId xmlns:p14="http://schemas.microsoft.com/office/powerpoint/2010/main" val="3075304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8F393-4479-286C-0D1D-3AB14B0BC8AE}"/>
              </a:ext>
            </a:extLst>
          </p:cNvPr>
          <p:cNvSpPr>
            <a:spLocks noGrp="1"/>
          </p:cNvSpPr>
          <p:nvPr>
            <p:ph type="title"/>
          </p:nvPr>
        </p:nvSpPr>
        <p:spPr/>
        <p:txBody>
          <a:bodyPr/>
          <a:lstStyle/>
          <a:p>
            <a:r>
              <a:rPr lang="en-US" dirty="0"/>
              <a:t>Logical Fragmentation</a:t>
            </a:r>
          </a:p>
        </p:txBody>
      </p:sp>
      <p:grpSp>
        <p:nvGrpSpPr>
          <p:cNvPr id="5" name="Gruppieren 4">
            <a:extLst>
              <a:ext uri="{FF2B5EF4-FFF2-40B4-BE49-F238E27FC236}">
                <a16:creationId xmlns:a16="http://schemas.microsoft.com/office/drawing/2014/main" id="{1E51B74F-2939-90E5-7240-1AEC53E62725}"/>
              </a:ext>
            </a:extLst>
          </p:cNvPr>
          <p:cNvGrpSpPr/>
          <p:nvPr/>
        </p:nvGrpSpPr>
        <p:grpSpPr>
          <a:xfrm>
            <a:off x="334966" y="3302107"/>
            <a:ext cx="1500661" cy="2294021"/>
            <a:chOff x="334966" y="3302107"/>
            <a:chExt cx="1500661" cy="2294021"/>
          </a:xfrm>
        </p:grpSpPr>
        <p:sp>
          <p:nvSpPr>
            <p:cNvPr id="4" name="Rechteck 3">
              <a:extLst>
                <a:ext uri="{FF2B5EF4-FFF2-40B4-BE49-F238E27FC236}">
                  <a16:creationId xmlns:a16="http://schemas.microsoft.com/office/drawing/2014/main" id="{9E647E30-6082-D45A-4B2B-C7CD5994AAC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28B64F1C-67C2-C3DD-7E57-4975EC3E172F}"/>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grpSp>
        <p:nvGrpSpPr>
          <p:cNvPr id="6" name="Gruppieren 5">
            <a:extLst>
              <a:ext uri="{FF2B5EF4-FFF2-40B4-BE49-F238E27FC236}">
                <a16:creationId xmlns:a16="http://schemas.microsoft.com/office/drawing/2014/main" id="{470D09DE-F139-A63F-D20D-0D82713746EA}"/>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B704DF91-BB57-9C89-766A-B6281A74D11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A76B2BAD-93A9-1FF1-091F-E8C590540F89}"/>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6AECBF8A-CE90-98E2-C311-B3AA49935437}"/>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45ED2065-132A-0418-589E-10060831DFC6}"/>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4550C207-6492-DF85-A615-EBC9254A1E20}"/>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9C17B940-9850-6A89-B302-16FE703C431D}"/>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25234EE0-76D6-1DF1-ACD7-5439A2EBA88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0EAC8576-79B5-D7D1-2F04-16A6A2E1D3D6}"/>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321E40AC-FCA7-ECFB-8364-196BEE5BBDC7}"/>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FFAB3E88-1C46-C99E-0240-71BF0F832EFB}"/>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5CC9591-F1D2-E0E4-A241-12ECDCF94497}"/>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Sprechblase: rechteckig 28">
            <a:extLst>
              <a:ext uri="{FF2B5EF4-FFF2-40B4-BE49-F238E27FC236}">
                <a16:creationId xmlns:a16="http://schemas.microsoft.com/office/drawing/2014/main" id="{155425CE-646B-7227-A42A-6A07B76B34A8}"/>
              </a:ext>
            </a:extLst>
          </p:cNvPr>
          <p:cNvSpPr/>
          <p:nvPr/>
        </p:nvSpPr>
        <p:spPr>
          <a:xfrm>
            <a:off x="6754814" y="1639888"/>
            <a:ext cx="2717975" cy="851693"/>
          </a:xfrm>
          <a:prstGeom prst="wedgeRectCallout">
            <a:avLst>
              <a:gd name="adj1" fmla="val -58884"/>
              <a:gd name="adj2" fmla="val 7833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t>
            </a:r>
            <a:r>
              <a:rPr lang="en-US" b="1" dirty="0">
                <a:solidFill>
                  <a:srgbClr val="FF0000"/>
                </a:solidFill>
              </a:rPr>
              <a:t>NOT</a:t>
            </a:r>
            <a:r>
              <a:rPr lang="en-US" dirty="0">
                <a:solidFill>
                  <a:schemeClr val="tx1"/>
                </a:solidFill>
              </a:rPr>
              <a:t> a logical fragmentation!</a:t>
            </a:r>
          </a:p>
        </p:txBody>
      </p:sp>
    </p:spTree>
    <p:extLst>
      <p:ext uri="{BB962C8B-B14F-4D97-AF65-F5344CB8AC3E}">
        <p14:creationId xmlns:p14="http://schemas.microsoft.com/office/powerpoint/2010/main" val="235475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2000"/>
                            </p:stCondLst>
                            <p:childTnLst>
                              <p:par>
                                <p:cTn id="34" presetID="3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1000" fill="hold"/>
                                        <p:tgtEl>
                                          <p:spTgt spid="29"/>
                                        </p:tgtEl>
                                        <p:attrNameLst>
                                          <p:attrName>ppt_w</p:attrName>
                                        </p:attrNameLst>
                                      </p:cBhvr>
                                      <p:tavLst>
                                        <p:tav tm="0">
                                          <p:val>
                                            <p:fltVal val="0"/>
                                          </p:val>
                                        </p:tav>
                                        <p:tav tm="100000">
                                          <p:val>
                                            <p:strVal val="#ppt_w"/>
                                          </p:val>
                                        </p:tav>
                                      </p:tavLst>
                                    </p:anim>
                                    <p:anim calcmode="lin" valueType="num">
                                      <p:cBhvr>
                                        <p:cTn id="37" dur="1000" fill="hold"/>
                                        <p:tgtEl>
                                          <p:spTgt spid="29"/>
                                        </p:tgtEl>
                                        <p:attrNameLst>
                                          <p:attrName>ppt_h</p:attrName>
                                        </p:attrNameLst>
                                      </p:cBhvr>
                                      <p:tavLst>
                                        <p:tav tm="0">
                                          <p:val>
                                            <p:fltVal val="0"/>
                                          </p:val>
                                        </p:tav>
                                        <p:tav tm="100000">
                                          <p:val>
                                            <p:strVal val="#ppt_h"/>
                                          </p:val>
                                        </p:tav>
                                      </p:tavLst>
                                    </p:anim>
                                    <p:anim calcmode="lin" valueType="num">
                                      <p:cBhvr>
                                        <p:cTn id="38" dur="1000" fill="hold"/>
                                        <p:tgtEl>
                                          <p:spTgt spid="29"/>
                                        </p:tgtEl>
                                        <p:attrNameLst>
                                          <p:attrName>style.rotation</p:attrName>
                                        </p:attrNameLst>
                                      </p:cBhvr>
                                      <p:tavLst>
                                        <p:tav tm="0">
                                          <p:val>
                                            <p:fltVal val="90"/>
                                          </p:val>
                                        </p:tav>
                                        <p:tav tm="100000">
                                          <p:val>
                                            <p:fltVal val="0"/>
                                          </p:val>
                                        </p:tav>
                                      </p:tavLst>
                                    </p:anim>
                                    <p:animEffect transition="in" filter="fade">
                                      <p:cBhvr>
                                        <p:cTn id="3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DCC6-8C33-39EA-B25D-778986C451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A651CF-D62A-88F2-4EFB-B5F81D1C7713}"/>
              </a:ext>
            </a:extLst>
          </p:cNvPr>
          <p:cNvSpPr>
            <a:spLocks noGrp="1"/>
          </p:cNvSpPr>
          <p:nvPr>
            <p:ph type="title"/>
          </p:nvPr>
        </p:nvSpPr>
        <p:spPr/>
        <p:txBody>
          <a:bodyPr/>
          <a:lstStyle/>
          <a:p>
            <a:r>
              <a:rPr lang="en-US" dirty="0"/>
              <a:t>Logical Fragmentation</a:t>
            </a:r>
          </a:p>
        </p:txBody>
      </p:sp>
      <p:sp>
        <p:nvSpPr>
          <p:cNvPr id="4" name="Rechteck 3">
            <a:extLst>
              <a:ext uri="{FF2B5EF4-FFF2-40B4-BE49-F238E27FC236}">
                <a16:creationId xmlns:a16="http://schemas.microsoft.com/office/drawing/2014/main" id="{5473313B-B76D-5950-6B87-6A53416FF6DA}"/>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5300717B-7AFC-494F-14A5-7030CC08B1D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nvGrpSpPr>
          <p:cNvPr id="6" name="Gruppieren 5">
            <a:extLst>
              <a:ext uri="{FF2B5EF4-FFF2-40B4-BE49-F238E27FC236}">
                <a16:creationId xmlns:a16="http://schemas.microsoft.com/office/drawing/2014/main" id="{976EA596-D44A-1BA1-4EA2-7C30861071B7}"/>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60153996-FB6D-0139-2610-2A9F6536E0D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CD993EB5-C491-E9CD-3346-7F3C37044545}"/>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BB35B0AC-7111-8DB7-2DFB-E28A141C5970}"/>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929A6FC2-A1F7-7ADE-1602-A76EC008DF42}"/>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05C6BDB6-6B05-99F0-70C8-02DC96FF8D0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DEA8C5CC-F616-EED9-1DBD-9424BE7BF754}"/>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9B4424FA-C54A-A245-6266-F130FA81095E}"/>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975F2207-FA2A-380B-6C5E-93693EE79F84}"/>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A302C809-9AA7-8EA8-6E2A-E30CB36E056F}"/>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A3B5CC4C-8D6F-7B84-AAFD-2E83EDE5EE76}"/>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45BE82D-AF6F-D27F-3FDC-0AC4CFFD694F}"/>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319F30E-5355-F33F-F390-FDA39308B6C5}"/>
              </a:ext>
            </a:extLst>
          </p:cNvPr>
          <p:cNvSpPr txBox="1"/>
          <p:nvPr/>
        </p:nvSpPr>
        <p:spPr>
          <a:xfrm>
            <a:off x="334966" y="1580964"/>
            <a:ext cx="5761034" cy="646331"/>
          </a:xfrm>
          <a:prstGeom prst="rect">
            <a:avLst/>
          </a:prstGeom>
          <a:noFill/>
        </p:spPr>
        <p:txBody>
          <a:bodyPr wrap="square" rtlCol="0">
            <a:spAutoFit/>
          </a:bodyPr>
          <a:lstStyle/>
          <a:p>
            <a:r>
              <a:rPr lang="en-US" sz="1800" dirty="0">
                <a:solidFill>
                  <a:srgbClr val="0000FF"/>
                </a:solidFill>
                <a:highlight>
                  <a:srgbClr val="FFFFFF"/>
                </a:highlight>
                <a:latin typeface="Cascadia Mono" panose="020B0609020000020004" pitchFamily="49" charset="0"/>
              </a:rPr>
              <a:t>INSERT</a:t>
            </a:r>
            <a:r>
              <a:rPr lang="en-US" sz="1800" dirty="0">
                <a:solidFill>
                  <a:srgbClr val="000000"/>
                </a:solidFill>
                <a:highlight>
                  <a:srgbClr val="FFFFFF"/>
                </a:highlight>
                <a:latin typeface="Cascadia Mono" panose="020B0609020000020004" pitchFamily="49" charset="0"/>
              </a:rPr>
              <a:t> </a:t>
            </a:r>
            <a:r>
              <a:rPr lang="en-US" sz="1800" dirty="0">
                <a:solidFill>
                  <a:srgbClr val="0000FF"/>
                </a:solidFill>
                <a:highlight>
                  <a:srgbClr val="FFFFFF"/>
                </a:highlight>
                <a:latin typeface="Cascadia Mono" panose="020B0609020000020004" pitchFamily="49" charset="0"/>
              </a:rPr>
              <a:t>INTO</a:t>
            </a:r>
            <a:r>
              <a:rPr lang="en-US" sz="1800" dirty="0">
                <a:solidFill>
                  <a:srgbClr val="000000"/>
                </a:solidFill>
                <a:highlight>
                  <a:srgbClr val="FFFFFF"/>
                </a:highlight>
                <a:latin typeface="Cascadia Mono" panose="020B0609020000020004" pitchFamily="49" charset="0"/>
              </a:rPr>
              <a:t> [</a:t>
            </a:r>
            <a:r>
              <a:rPr lang="en-US" sz="1800" dirty="0" err="1">
                <a:solidFill>
                  <a:srgbClr val="000000"/>
                </a:solidFill>
                <a:highlight>
                  <a:srgbClr val="FFFFFF"/>
                </a:highlight>
                <a:latin typeface="Cascadia Mono" panose="020B0609020000020004" pitchFamily="49" charset="0"/>
              </a:rPr>
              <a:t>dbo</a:t>
            </a:r>
            <a:r>
              <a:rPr lang="en-US" sz="1800" dirty="0">
                <a:solidFill>
                  <a:srgbClr val="000000"/>
                </a:solidFill>
                <a:highlight>
                  <a:srgbClr val="FFFFFF"/>
                </a:highlight>
                <a:latin typeface="Cascadia Mono" panose="020B0609020000020004" pitchFamily="49" charset="0"/>
              </a:rPr>
              <a:t>]</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[table]</a:t>
            </a:r>
            <a:r>
              <a:rPr lang="en-US" sz="1800" dirty="0">
                <a:solidFill>
                  <a:srgbClr val="0000FF"/>
                </a:solidFill>
                <a:highlight>
                  <a:srgbClr val="FFFFFF"/>
                </a:highlight>
                <a:latin typeface="Cascadia Mono" panose="020B0609020000020004" pitchFamily="49" charset="0"/>
              </a:rPr>
              <a:t>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[Id]</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[Value]</a:t>
            </a:r>
            <a:r>
              <a:rPr lang="en-US" sz="1800" dirty="0">
                <a:solidFill>
                  <a:srgbClr val="808080"/>
                </a:solidFill>
                <a:highlight>
                  <a:srgbClr val="FFFFFF"/>
                </a:highlight>
                <a:latin typeface="Cascadia Mono" panose="020B0609020000020004" pitchFamily="49" charset="0"/>
              </a:rPr>
              <a:t>)</a:t>
            </a:r>
            <a:endParaRPr lang="en-US" sz="1800" dirty="0">
              <a:solidFill>
                <a:srgbClr val="000000"/>
              </a:solidFill>
              <a:highlight>
                <a:srgbClr val="FFFFFF"/>
              </a:highlight>
              <a:latin typeface="Cascadia Mono" panose="020B0609020000020004" pitchFamily="49" charset="0"/>
            </a:endParaRPr>
          </a:p>
          <a:p>
            <a:r>
              <a:rPr lang="en-US" sz="1800" dirty="0">
                <a:solidFill>
                  <a:srgbClr val="0000FF"/>
                </a:solidFill>
                <a:highlight>
                  <a:srgbClr val="FFFFFF"/>
                </a:highlight>
                <a:latin typeface="Cascadia Mono" panose="020B0609020000020004" pitchFamily="49" charset="0"/>
              </a:rPr>
              <a:t>VALUES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7</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'Record'</a:t>
            </a:r>
            <a:r>
              <a:rPr lang="en-US" sz="1800" dirty="0">
                <a:solidFill>
                  <a:srgbClr val="808080"/>
                </a:solidFill>
                <a:highlight>
                  <a:srgbClr val="FFFFFF"/>
                </a:highlight>
                <a:latin typeface="Cascadia Mono" panose="020B0609020000020004" pitchFamily="49" charset="0"/>
              </a:rPr>
              <a:t>);</a:t>
            </a:r>
            <a:endParaRPr lang="en-US" dirty="0"/>
          </a:p>
        </p:txBody>
      </p:sp>
      <p:sp>
        <p:nvSpPr>
          <p:cNvPr id="19" name="Rechteck 18">
            <a:extLst>
              <a:ext uri="{FF2B5EF4-FFF2-40B4-BE49-F238E27FC236}">
                <a16:creationId xmlns:a16="http://schemas.microsoft.com/office/drawing/2014/main" id="{F5A19E5D-D149-D322-6889-491913627A2B}"/>
              </a:ext>
            </a:extLst>
          </p:cNvPr>
          <p:cNvSpPr/>
          <p:nvPr/>
        </p:nvSpPr>
        <p:spPr>
          <a:xfrm>
            <a:off x="10356373" y="3615557"/>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20" name="Textfeld 19">
            <a:extLst>
              <a:ext uri="{FF2B5EF4-FFF2-40B4-BE49-F238E27FC236}">
                <a16:creationId xmlns:a16="http://schemas.microsoft.com/office/drawing/2014/main" id="{5393A2A4-6766-958C-BE1A-E72F5F08FCDA}"/>
              </a:ext>
            </a:extLst>
          </p:cNvPr>
          <p:cNvSpPr txBox="1"/>
          <p:nvPr/>
        </p:nvSpPr>
        <p:spPr>
          <a:xfrm>
            <a:off x="10356373" y="3309276"/>
            <a:ext cx="1500661" cy="307777"/>
          </a:xfrm>
          <a:prstGeom prst="rect">
            <a:avLst/>
          </a:prstGeom>
          <a:solidFill>
            <a:schemeClr val="bg1"/>
          </a:solidFill>
          <a:ln>
            <a:solidFill>
              <a:schemeClr val="tx1"/>
            </a:solidFill>
          </a:ln>
        </p:spPr>
        <p:txBody>
          <a:bodyPr wrap="square" rtlCol="0">
            <a:spAutoFit/>
          </a:bodyPr>
          <a:lstStyle/>
          <a:p>
            <a:pPr algn="ctr"/>
            <a:r>
              <a:rPr lang="en-US" sz="1400" b="1" dirty="0"/>
              <a:t>1:856</a:t>
            </a:r>
          </a:p>
        </p:txBody>
      </p:sp>
      <p:sp>
        <p:nvSpPr>
          <p:cNvPr id="21" name="Rechteck 20">
            <a:extLst>
              <a:ext uri="{FF2B5EF4-FFF2-40B4-BE49-F238E27FC236}">
                <a16:creationId xmlns:a16="http://schemas.microsoft.com/office/drawing/2014/main" id="{B9D85078-D5C4-08C9-117F-3C3DDCF082C9}"/>
              </a:ext>
            </a:extLst>
          </p:cNvPr>
          <p:cNvSpPr/>
          <p:nvPr/>
        </p:nvSpPr>
        <p:spPr>
          <a:xfrm>
            <a:off x="33496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p:txBody>
      </p:sp>
      <p:sp>
        <p:nvSpPr>
          <p:cNvPr id="23" name="Rechteck 22">
            <a:extLst>
              <a:ext uri="{FF2B5EF4-FFF2-40B4-BE49-F238E27FC236}">
                <a16:creationId xmlns:a16="http://schemas.microsoft.com/office/drawing/2014/main" id="{EA5E754A-4E49-13B9-C297-9A67E130075C}"/>
              </a:ext>
            </a:extLst>
          </p:cNvPr>
          <p:cNvSpPr/>
          <p:nvPr/>
        </p:nvSpPr>
        <p:spPr>
          <a:xfrm>
            <a:off x="34131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7	Record</a:t>
            </a:r>
          </a:p>
          <a:p>
            <a:pPr>
              <a:tabLst>
                <a:tab pos="450850" algn="l"/>
              </a:tabLst>
            </a:pPr>
            <a:r>
              <a:rPr lang="en-US" sz="1400" dirty="0"/>
              <a:t>8	Record</a:t>
            </a:r>
          </a:p>
          <a:p>
            <a:pPr>
              <a:tabLst>
                <a:tab pos="450850" algn="l"/>
              </a:tabLst>
            </a:pPr>
            <a:endParaRPr lang="en-US" sz="1400" dirty="0"/>
          </a:p>
        </p:txBody>
      </p:sp>
      <p:cxnSp>
        <p:nvCxnSpPr>
          <p:cNvPr id="24" name="Verbinder: gekrümmt 23">
            <a:extLst>
              <a:ext uri="{FF2B5EF4-FFF2-40B4-BE49-F238E27FC236}">
                <a16:creationId xmlns:a16="http://schemas.microsoft.com/office/drawing/2014/main" id="{DC40896E-A602-5657-D596-A4D55CF1C588}"/>
              </a:ext>
            </a:extLst>
          </p:cNvPr>
          <p:cNvCxnSpPr>
            <a:cxnSpLocks/>
            <a:stCxn id="3" idx="0"/>
            <a:endCxn id="20" idx="0"/>
          </p:cNvCxnSpPr>
          <p:nvPr/>
        </p:nvCxnSpPr>
        <p:spPr>
          <a:xfrm rot="16200000" flipH="1">
            <a:off x="6092415" y="-1705012"/>
            <a:ext cx="7169" cy="10021407"/>
          </a:xfrm>
          <a:prstGeom prst="curvedConnector3">
            <a:avLst>
              <a:gd name="adj1" fmla="val -766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27">
            <a:extLst>
              <a:ext uri="{FF2B5EF4-FFF2-40B4-BE49-F238E27FC236}">
                <a16:creationId xmlns:a16="http://schemas.microsoft.com/office/drawing/2014/main" id="{35FF3E21-3E67-039D-1557-BA38D211A53B}"/>
              </a:ext>
            </a:extLst>
          </p:cNvPr>
          <p:cNvCxnSpPr>
            <a:cxnSpLocks/>
            <a:stCxn id="7" idx="2"/>
            <a:endCxn id="19" idx="2"/>
          </p:cNvCxnSpPr>
          <p:nvPr/>
        </p:nvCxnSpPr>
        <p:spPr>
          <a:xfrm rot="16200000" flipH="1">
            <a:off x="7162391" y="1658983"/>
            <a:ext cx="7169" cy="7881458"/>
          </a:xfrm>
          <a:prstGeom prst="curvedConnector3">
            <a:avLst>
              <a:gd name="adj1" fmla="val 611234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Sprechblase: rechteckig 32">
            <a:extLst>
              <a:ext uri="{FF2B5EF4-FFF2-40B4-BE49-F238E27FC236}">
                <a16:creationId xmlns:a16="http://schemas.microsoft.com/office/drawing/2014/main" id="{F2FB4A0A-2332-E7EB-01F4-FE01E474D933}"/>
              </a:ext>
            </a:extLst>
          </p:cNvPr>
          <p:cNvSpPr/>
          <p:nvPr/>
        </p:nvSpPr>
        <p:spPr>
          <a:xfrm>
            <a:off x="6754814" y="1639888"/>
            <a:ext cx="2717975" cy="851693"/>
          </a:xfrm>
          <a:prstGeom prst="wedgeRectCallout">
            <a:avLst>
              <a:gd name="adj1" fmla="val -587"/>
              <a:gd name="adj2" fmla="val 8899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a:t>
            </a:r>
            <a:r>
              <a:rPr lang="en-US" b="1" dirty="0">
                <a:solidFill>
                  <a:srgbClr val="FF0000"/>
                </a:solidFill>
              </a:rPr>
              <a:t>is </a:t>
            </a:r>
            <a:r>
              <a:rPr lang="en-US" dirty="0">
                <a:solidFill>
                  <a:schemeClr val="tx1"/>
                </a:solidFill>
              </a:rPr>
              <a:t>a logical fragmentation!</a:t>
            </a:r>
          </a:p>
        </p:txBody>
      </p:sp>
    </p:spTree>
    <p:extLst>
      <p:ext uri="{BB962C8B-B14F-4D97-AF65-F5344CB8AC3E}">
        <p14:creationId xmlns:p14="http://schemas.microsoft.com/office/powerpoint/2010/main" val="29464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iterate type="wd">
                                    <p:tmPct val="1000"/>
                                  </p:iterate>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500"/>
                            </p:stCondLst>
                            <p:childTnLst>
                              <p:par>
                                <p:cTn id="35" presetID="3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 calcmode="lin" valueType="num">
                                      <p:cBhvr>
                                        <p:cTn id="39" dur="1000" fill="hold"/>
                                        <p:tgtEl>
                                          <p:spTgt spid="33"/>
                                        </p:tgtEl>
                                        <p:attrNameLst>
                                          <p:attrName>style.rotation</p:attrName>
                                        </p:attrNameLst>
                                      </p:cBhvr>
                                      <p:tavLst>
                                        <p:tav tm="0">
                                          <p:val>
                                            <p:fltVal val="90"/>
                                          </p:val>
                                        </p:tav>
                                        <p:tav tm="100000">
                                          <p:val>
                                            <p:fltVal val="0"/>
                                          </p:val>
                                        </p:tav>
                                      </p:tavLst>
                                    </p:anim>
                                    <p:animEffect transition="in" filter="fade">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3" grpId="0" animBg="1"/>
      <p:bldP spid="3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https://github.com/db-berater/Improve-your-Skills-as-a-SQL-Server-DBA</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lvl="1">
              <a:tabLst>
                <a:tab pos="5019675" algn="r"/>
              </a:tabLst>
            </a:pPr>
            <a:r>
              <a:rPr lang="en-US" noProof="0" dirty="0"/>
              <a:t>Data Flush Interval	15 mins</a:t>
            </a:r>
          </a:p>
          <a:p>
            <a:pPr lvl="1">
              <a:tabLst>
                <a:tab pos="5019675" algn="r"/>
              </a:tabLst>
            </a:pPr>
            <a:r>
              <a:rPr lang="en-US" noProof="0" dirty="0"/>
              <a:t>Statistics Collector Interval	1 Hour</a:t>
            </a:r>
          </a:p>
          <a:p>
            <a:pPr lvl="1">
              <a:tabLst>
                <a:tab pos="5019675" algn="r"/>
              </a:tabLst>
            </a:pPr>
            <a:r>
              <a:rPr lang="en-US" noProof="0" dirty="0"/>
              <a:t>Max Size (MB)	1.024 MB</a:t>
            </a:r>
          </a:p>
          <a:p>
            <a:pPr lvl="1">
              <a:tabLst>
                <a:tab pos="5019675" algn="r"/>
              </a:tabLst>
            </a:pPr>
            <a:r>
              <a:rPr lang="en-US" noProof="0" dirty="0"/>
              <a:t>Query Store Capture Mode	Auto</a:t>
            </a:r>
          </a:p>
          <a:p>
            <a:pPr lvl="1">
              <a:tabLst>
                <a:tab pos="5019675" algn="r"/>
              </a:tabLst>
            </a:pPr>
            <a:r>
              <a:rPr lang="en-US" noProof="0" dirty="0"/>
              <a:t>Stale Query Threshold	7 Days</a:t>
            </a:r>
          </a:p>
          <a:p>
            <a:pPr lvl="1">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8878-20E8-FDF6-945E-B019F053F05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F1F2776-B0C5-6DB0-EA6A-E394EF5C61A0}"/>
              </a:ext>
            </a:extLst>
          </p:cNvPr>
          <p:cNvSpPr>
            <a:spLocks noGrp="1"/>
          </p:cNvSpPr>
          <p:nvPr>
            <p:ph type="title"/>
          </p:nvPr>
        </p:nvSpPr>
        <p:spPr/>
        <p:txBody>
          <a:bodyPr/>
          <a:lstStyle/>
          <a:p>
            <a:r>
              <a:rPr lang="en-US" dirty="0"/>
              <a:t>Query Store</a:t>
            </a:r>
          </a:p>
        </p:txBody>
      </p:sp>
      <p:pic>
        <p:nvPicPr>
          <p:cNvPr id="3" name="Grafik 2">
            <a:extLst>
              <a:ext uri="{FF2B5EF4-FFF2-40B4-BE49-F238E27FC236}">
                <a16:creationId xmlns:a16="http://schemas.microsoft.com/office/drawing/2014/main" id="{8174375B-5D67-28E7-046A-AE22922AFEC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0185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E4919-7432-E55C-534F-D8C0166CB8F6}"/>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B610039-41F6-27FB-D37B-8F5B1B613075}"/>
              </a:ext>
            </a:extLst>
          </p:cNvPr>
          <p:cNvSpPr>
            <a:spLocks noGrp="1"/>
          </p:cNvSpPr>
          <p:nvPr>
            <p:ph type="title"/>
          </p:nvPr>
        </p:nvSpPr>
        <p:spPr/>
        <p:txBody>
          <a:bodyPr/>
          <a:lstStyle/>
          <a:p>
            <a:r>
              <a:rPr lang="en-US" dirty="0"/>
              <a:t>Windows Admin Center</a:t>
            </a:r>
          </a:p>
        </p:txBody>
      </p:sp>
      <p:pic>
        <p:nvPicPr>
          <p:cNvPr id="3" name="Grafik 2">
            <a:extLst>
              <a:ext uri="{FF2B5EF4-FFF2-40B4-BE49-F238E27FC236}">
                <a16:creationId xmlns:a16="http://schemas.microsoft.com/office/drawing/2014/main" id="{2112C6F0-E8E7-C0B8-0B54-F225C6AF3FF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8164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E8E1-8F94-4ADC-0992-F88B08683E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D1ED1AD-50B2-14B6-335B-3B8DE63A6610}"/>
              </a:ext>
            </a:extLst>
          </p:cNvPr>
          <p:cNvSpPr>
            <a:spLocks noGrp="1"/>
          </p:cNvSpPr>
          <p:nvPr>
            <p:ph type="title"/>
          </p:nvPr>
        </p:nvSpPr>
        <p:spPr/>
        <p:txBody>
          <a:bodyPr/>
          <a:lstStyle/>
          <a:p>
            <a:r>
              <a:rPr lang="en-US" dirty="0"/>
              <a:t>Resource Monitor</a:t>
            </a:r>
          </a:p>
        </p:txBody>
      </p:sp>
      <p:pic>
        <p:nvPicPr>
          <p:cNvPr id="3" name="Grafik 2">
            <a:extLst>
              <a:ext uri="{FF2B5EF4-FFF2-40B4-BE49-F238E27FC236}">
                <a16:creationId xmlns:a16="http://schemas.microsoft.com/office/drawing/2014/main" id="{CD846558-C3E7-8887-0F7D-350848B6BC5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64962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Uwe Ricken</a:t>
            </a:r>
            <a:br>
              <a:rPr lang="en-US" noProof="0" dirty="0"/>
            </a:br>
            <a:r>
              <a:rPr lang="en-US" sz="1800" b="0" noProof="0" dirty="0"/>
              <a:t>db </a:t>
            </a:r>
            <a:r>
              <a:rPr lang="en-US" sz="1800" b="0" noProof="0" dirty="0">
                <a:solidFill>
                  <a:schemeClr val="tx1"/>
                </a:solidFill>
              </a:rPr>
              <a:t>Berater GmbH</a:t>
            </a:r>
          </a:p>
        </p:txBody>
      </p:sp>
      <p:sp>
        <p:nvSpPr>
          <p:cNvPr id="2" name="Inhaltsplatzhalter 1"/>
          <p:cNvSpPr>
            <a:spLocks noGrp="1"/>
          </p:cNvSpPr>
          <p:nvPr>
            <p:ph sz="half" idx="1"/>
          </p:nvPr>
        </p:nvSpPr>
        <p:spPr>
          <a:prstGeom prst="rect">
            <a:avLst/>
          </a:prstGeom>
        </p:spPr>
        <p:txBody>
          <a:bodyPr>
            <a:normAutofit/>
          </a:bodyPr>
          <a:lstStyle/>
          <a:p>
            <a:pPr marL="0" indent="0">
              <a:buNone/>
            </a:pPr>
            <a:r>
              <a:rPr lang="en-US" sz="1400" noProof="0" dirty="0"/>
              <a:t>I am working with IT-systems since early 1990's and with the main focus on </a:t>
            </a:r>
            <a:r>
              <a:rPr lang="en-US" sz="1400" i="1" noProof="0" dirty="0">
                <a:solidFill>
                  <a:schemeClr val="accent5"/>
                </a:solidFill>
              </a:rPr>
              <a:t>Microsoft SQL Server </a:t>
            </a:r>
            <a:r>
              <a:rPr lang="en-US" sz="1400" noProof="0" dirty="0"/>
              <a:t>since version 6.0. I started with development of database applications in 1998 with a professional CRM-System based on Microsoft products (Microsoft Office and </a:t>
            </a:r>
            <a:r>
              <a:rPr lang="en-US" sz="1400" i="1" noProof="0" dirty="0">
                <a:solidFill>
                  <a:schemeClr val="accent5"/>
                </a:solidFill>
              </a:rPr>
              <a:t>Microsoft SQL Server</a:t>
            </a:r>
            <a:r>
              <a:rPr lang="en-US" sz="1400" noProof="0" dirty="0"/>
              <a:t>).</a:t>
            </a:r>
          </a:p>
          <a:p>
            <a:pPr marL="0" indent="0">
              <a:buNone/>
            </a:pPr>
            <a:br>
              <a:rPr lang="en-US" sz="1400" noProof="0" dirty="0"/>
            </a:br>
            <a:r>
              <a:rPr lang="en-US" sz="1400" noProof="0" dirty="0"/>
              <a:t>Since 2008 I'm focused exclusively on </a:t>
            </a:r>
            <a:r>
              <a:rPr lang="en-US" sz="1400" i="1" noProof="0" dirty="0">
                <a:solidFill>
                  <a:schemeClr val="accent5"/>
                </a:solidFill>
              </a:rPr>
              <a:t>Microsoft SQL Server</a:t>
            </a:r>
            <a:r>
              <a:rPr lang="en-US" sz="1400" noProof="0" dirty="0"/>
              <a:t> and working in 3rd level support teams for banks, insurances and global industries.</a:t>
            </a:r>
          </a:p>
          <a:p>
            <a:pPr marL="0" indent="0">
              <a:buNone/>
            </a:pPr>
            <a:endParaRPr lang="en-US" sz="1400" noProof="0" dirty="0"/>
          </a:p>
          <a:p>
            <a:pPr marL="0" indent="0">
              <a:buNone/>
            </a:pPr>
            <a:r>
              <a:rPr lang="en-US" sz="1400" noProof="0" dirty="0"/>
              <a:t>Since May 2013 I am a </a:t>
            </a:r>
            <a:r>
              <a:rPr lang="en-US" sz="1400" noProof="0" dirty="0">
                <a:solidFill>
                  <a:srgbClr val="FF0000"/>
                </a:solidFill>
              </a:rPr>
              <a:t>Microsoft Certified Master: SQL Server 2008 </a:t>
            </a:r>
            <a:r>
              <a:rPr lang="en-US" sz="1400" noProof="0" dirty="0"/>
              <a:t>which was an amazing way into the depth of </a:t>
            </a:r>
            <a:r>
              <a:rPr lang="en-US" sz="1400" i="1" noProof="0" dirty="0">
                <a:solidFill>
                  <a:schemeClr val="accent5"/>
                </a:solidFill>
              </a:rPr>
              <a:t>Microsoft SQL Server</a:t>
            </a:r>
            <a:r>
              <a:rPr lang="en-US" sz="1400" noProof="0" dirty="0"/>
              <a:t>.</a:t>
            </a:r>
          </a:p>
          <a:p>
            <a:pPr marL="0" indent="0">
              <a:buNone/>
            </a:pPr>
            <a:endParaRPr lang="en-US" sz="1400" noProof="0" dirty="0"/>
          </a:p>
          <a:p>
            <a:pPr marL="0" indent="0">
              <a:buNone/>
            </a:pPr>
            <a:r>
              <a:rPr lang="en-US" sz="1400" noProof="0" dirty="0"/>
              <a:t>In July 2013 I have been awarded with the MVP Award for </a:t>
            </a:r>
            <a:r>
              <a:rPr lang="en-US" sz="1400" i="1" noProof="0" dirty="0">
                <a:solidFill>
                  <a:schemeClr val="accent5"/>
                </a:solidFill>
              </a:rPr>
              <a:t>Microsoft SQL Server</a:t>
            </a:r>
            <a:r>
              <a:rPr lang="en-US" sz="1400" noProof="0" dirty="0"/>
              <a:t>.</a:t>
            </a:r>
          </a:p>
        </p:txBody>
      </p:sp>
      <p:sp>
        <p:nvSpPr>
          <p:cNvPr id="6" name="Textplatzhalter 5"/>
          <p:cNvSpPr>
            <a:spLocks noGrp="1"/>
          </p:cNvSpPr>
          <p:nvPr>
            <p:ph sz="half" idx="2"/>
          </p:nvPr>
        </p:nvSpPr>
        <p:spPr>
          <a:prstGeom prst="rect">
            <a:avLst/>
          </a:prstGeom>
        </p:spPr>
        <p:txBody>
          <a:bodyPr>
            <a:noAutofit/>
          </a:bodyPr>
          <a:lstStyle/>
          <a:p>
            <a:pPr marL="0" indent="0">
              <a:buNone/>
              <a:tabLst>
                <a:tab pos="903220" algn="l"/>
              </a:tabLst>
            </a:pPr>
            <a:r>
              <a:rPr lang="en-US" sz="1400" noProof="0" dirty="0"/>
              <a:t>www:	</a:t>
            </a:r>
            <a:r>
              <a:rPr lang="en-US" sz="1400" noProof="0" dirty="0">
                <a:hlinkClick r:id="rId2"/>
              </a:rPr>
              <a:t>http://www.db-berater.de</a:t>
            </a:r>
            <a:endParaRPr lang="en-US" sz="1400" noProof="0" dirty="0"/>
          </a:p>
          <a:p>
            <a:pPr marL="0" indent="0">
              <a:buNone/>
              <a:tabLst>
                <a:tab pos="903220" algn="l"/>
              </a:tabLst>
            </a:pPr>
            <a:r>
              <a:rPr lang="en-US" sz="1400" noProof="0" dirty="0"/>
              <a:t>email:	</a:t>
            </a:r>
            <a:r>
              <a:rPr lang="en-US" sz="1400" noProof="0" dirty="0">
                <a:hlinkClick r:id="rId3"/>
              </a:rPr>
              <a:t>uwe.ricken@db-berater.de</a:t>
            </a:r>
            <a:endParaRPr lang="en-US" sz="1400" noProof="0" dirty="0"/>
          </a:p>
          <a:p>
            <a:pPr marL="0" indent="0">
              <a:buNone/>
              <a:tabLst>
                <a:tab pos="903220" algn="l"/>
              </a:tabLst>
            </a:pPr>
            <a:r>
              <a:rPr lang="en-US" sz="1400" noProof="0" dirty="0"/>
              <a:t>blog:	</a:t>
            </a:r>
            <a:r>
              <a:rPr lang="en-US" sz="1400" noProof="0" dirty="0">
                <a:hlinkClick r:id="rId4"/>
              </a:rPr>
              <a:t>http://www.sqlmaster.de</a:t>
            </a:r>
            <a:endParaRPr lang="en-US" sz="1400" noProof="0" dirty="0"/>
          </a:p>
          <a:p>
            <a:pPr marL="0" indent="0">
              <a:buNone/>
              <a:tabLst>
                <a:tab pos="903220" algn="l"/>
              </a:tabLst>
            </a:pPr>
            <a:r>
              <a:rPr lang="en-US" sz="1400" noProof="0" dirty="0"/>
              <a:t>BlueSky:	</a:t>
            </a:r>
            <a:r>
              <a:rPr lang="en-US" sz="1400" noProof="0" dirty="0">
                <a:hlinkClick r:id="rId5"/>
              </a:rPr>
              <a:t>@sqlbambi</a:t>
            </a:r>
            <a:endParaRPr lang="en-US" sz="1400" noProof="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4"/>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258"/>
          <a:stretch/>
        </p:blipFill>
        <p:spPr>
          <a:xfrm>
            <a:off x="6499644" y="3429000"/>
            <a:ext cx="1715073" cy="1851877"/>
          </a:xfrm>
          <a:prstGeom prst="rect">
            <a:avLst/>
          </a:prstGeom>
        </p:spPr>
      </p:pic>
    </p:spTree>
    <p:extLst>
      <p:ext uri="{BB962C8B-B14F-4D97-AF65-F5344CB8AC3E}">
        <p14:creationId xmlns:p14="http://schemas.microsoft.com/office/powerpoint/2010/main" val="190748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DBFD-6B56-CFE8-9A77-14B62AF1F1D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4084B7B-4EB3-93C9-826F-E39D175A12B1}"/>
              </a:ext>
            </a:extLst>
          </p:cNvPr>
          <p:cNvSpPr>
            <a:spLocks noGrp="1"/>
          </p:cNvSpPr>
          <p:nvPr>
            <p:ph type="ctrTitle"/>
          </p:nvPr>
        </p:nvSpPr>
        <p:spPr/>
        <p:txBody>
          <a:bodyPr>
            <a:normAutofit/>
          </a:bodyPr>
          <a:lstStyle/>
          <a:p>
            <a:br>
              <a:rPr lang="en-US" dirty="0"/>
            </a:br>
            <a:br>
              <a:rPr lang="en-US" dirty="0"/>
            </a:br>
            <a:r>
              <a:rPr lang="en-US" dirty="0"/>
              <a:t>Extended Events</a:t>
            </a:r>
          </a:p>
        </p:txBody>
      </p:sp>
      <p:sp>
        <p:nvSpPr>
          <p:cNvPr id="5" name="Untertitel 4">
            <a:extLst>
              <a:ext uri="{FF2B5EF4-FFF2-40B4-BE49-F238E27FC236}">
                <a16:creationId xmlns:a16="http://schemas.microsoft.com/office/drawing/2014/main" id="{AA55DD90-B9F2-E97F-D28D-59C244E89380}"/>
              </a:ext>
            </a:extLst>
          </p:cNvPr>
          <p:cNvSpPr>
            <a:spLocks noGrp="1"/>
          </p:cNvSpPr>
          <p:nvPr>
            <p:ph type="subTitle" idx="1"/>
          </p:nvPr>
        </p:nvSpPr>
        <p:spPr/>
        <p:txBody>
          <a:bodyPr/>
          <a:lstStyle/>
          <a:p>
            <a:r>
              <a:rPr lang="en-US" dirty="0"/>
              <a:t>Reveal the secret activities in SQL Server</a:t>
            </a:r>
            <a:endParaRPr lang="de-DE" dirty="0"/>
          </a:p>
        </p:txBody>
      </p:sp>
    </p:spTree>
    <p:extLst>
      <p:ext uri="{BB962C8B-B14F-4D97-AF65-F5344CB8AC3E}">
        <p14:creationId xmlns:p14="http://schemas.microsoft.com/office/powerpoint/2010/main" val="244931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F83A2-5E82-481E-B2C6-20253A7CA3D6}"/>
              </a:ext>
            </a:extLst>
          </p:cNvPr>
          <p:cNvSpPr>
            <a:spLocks noGrp="1"/>
          </p:cNvSpPr>
          <p:nvPr>
            <p:ph type="title"/>
          </p:nvPr>
        </p:nvSpPr>
        <p:spPr/>
        <p:txBody>
          <a:bodyPr/>
          <a:lstStyle/>
          <a:p>
            <a:r>
              <a:rPr lang="en-US" dirty="0"/>
              <a:t>Extended Events in SQL Server</a:t>
            </a:r>
          </a:p>
        </p:txBody>
      </p:sp>
      <p:sp>
        <p:nvSpPr>
          <p:cNvPr id="3" name="Inhaltsplatzhalter 2">
            <a:extLst>
              <a:ext uri="{FF2B5EF4-FFF2-40B4-BE49-F238E27FC236}">
                <a16:creationId xmlns:a16="http://schemas.microsoft.com/office/drawing/2014/main" id="{B35AA6A7-466E-184F-0289-B677BD2E104F}"/>
              </a:ext>
            </a:extLst>
          </p:cNvPr>
          <p:cNvSpPr>
            <a:spLocks noGrp="1"/>
          </p:cNvSpPr>
          <p:nvPr>
            <p:ph sz="half" idx="1"/>
          </p:nvPr>
        </p:nvSpPr>
        <p:spPr/>
        <p:txBody>
          <a:bodyPr/>
          <a:lstStyle/>
          <a:p>
            <a:r>
              <a:rPr lang="en-US" dirty="0"/>
              <a:t>What are Extended Events?</a:t>
            </a:r>
          </a:p>
          <a:p>
            <a:pPr lvl="1"/>
            <a:r>
              <a:rPr lang="en-US" dirty="0"/>
              <a:t>Lightweight, hi performance event tracing framework</a:t>
            </a:r>
          </a:p>
          <a:p>
            <a:pPr lvl="1"/>
            <a:r>
              <a:rPr lang="en-US" dirty="0"/>
              <a:t>Replaces SQL Trace / Profiler for better diagnostics</a:t>
            </a:r>
          </a:p>
          <a:p>
            <a:pPr lvl="1"/>
            <a:r>
              <a:rPr lang="en-US" dirty="0"/>
              <a:t>Integrated with SQL Server from version 2008 onward</a:t>
            </a:r>
          </a:p>
          <a:p>
            <a:r>
              <a:rPr lang="en-US" dirty="0"/>
              <a:t>Key Benefits</a:t>
            </a:r>
          </a:p>
          <a:p>
            <a:pPr lvl="1"/>
            <a:r>
              <a:rPr lang="en-US" dirty="0"/>
              <a:t>Minimal performance overhead</a:t>
            </a:r>
          </a:p>
          <a:p>
            <a:pPr lvl="1"/>
            <a:r>
              <a:rPr lang="en-US" dirty="0"/>
              <a:t>Granular control over event selection</a:t>
            </a:r>
          </a:p>
          <a:p>
            <a:pPr lvl="1"/>
            <a:r>
              <a:rPr lang="en-US" dirty="0"/>
              <a:t>Captures rich context</a:t>
            </a:r>
          </a:p>
          <a:p>
            <a:pPr lvl="2"/>
            <a:r>
              <a:rPr lang="en-US" dirty="0"/>
              <a:t>Query text</a:t>
            </a:r>
          </a:p>
          <a:p>
            <a:pPr lvl="2"/>
            <a:r>
              <a:rPr lang="en-US" dirty="0"/>
              <a:t>Wait stats</a:t>
            </a:r>
          </a:p>
          <a:p>
            <a:pPr lvl="2"/>
            <a:r>
              <a:rPr lang="en-US" dirty="0"/>
              <a:t>Memory usage</a:t>
            </a:r>
          </a:p>
          <a:p>
            <a:pPr lvl="2"/>
            <a:r>
              <a:rPr lang="en-US" dirty="0"/>
              <a:t>…</a:t>
            </a:r>
          </a:p>
        </p:txBody>
      </p:sp>
      <p:pic>
        <p:nvPicPr>
          <p:cNvPr id="6" name="Inhaltsplatzhalter 5">
            <a:extLst>
              <a:ext uri="{FF2B5EF4-FFF2-40B4-BE49-F238E27FC236}">
                <a16:creationId xmlns:a16="http://schemas.microsoft.com/office/drawing/2014/main" id="{9C318B2A-170F-6D1E-0FEF-E0055276EEA8}"/>
              </a:ext>
            </a:extLst>
          </p:cNvPr>
          <p:cNvPicPr>
            <a:picLocks noGrp="1" noChangeAspect="1"/>
          </p:cNvPicPr>
          <p:nvPr>
            <p:ph sz="half" idx="2"/>
          </p:nvPr>
        </p:nvPicPr>
        <p:blipFill>
          <a:blip r:embed="rId2"/>
          <a:stretch>
            <a:fillRect/>
          </a:stretch>
        </p:blipFill>
        <p:spPr>
          <a:xfrm>
            <a:off x="6191250" y="1819004"/>
            <a:ext cx="5665788" cy="4336004"/>
          </a:xfrm>
          <a:prstGeom prst="rect">
            <a:avLst/>
          </a:prstGeom>
        </p:spPr>
      </p:pic>
    </p:spTree>
    <p:extLst>
      <p:ext uri="{BB962C8B-B14F-4D97-AF65-F5344CB8AC3E}">
        <p14:creationId xmlns:p14="http://schemas.microsoft.com/office/powerpoint/2010/main" val="66243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DB41-0FF3-C3A1-DEC2-C9488E87DE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DEFF6FE-A395-DF0D-88E9-EE2CD735C289}"/>
              </a:ext>
            </a:extLst>
          </p:cNvPr>
          <p:cNvSpPr>
            <a:spLocks noGrp="1"/>
          </p:cNvSpPr>
          <p:nvPr>
            <p:ph type="title"/>
          </p:nvPr>
        </p:nvSpPr>
        <p:spPr/>
        <p:txBody>
          <a:bodyPr/>
          <a:lstStyle/>
          <a:p>
            <a:r>
              <a:rPr lang="en-US" dirty="0"/>
              <a:t>Extended Events</a:t>
            </a:r>
          </a:p>
        </p:txBody>
      </p:sp>
      <p:pic>
        <p:nvPicPr>
          <p:cNvPr id="3" name="Grafik 2">
            <a:extLst>
              <a:ext uri="{FF2B5EF4-FFF2-40B4-BE49-F238E27FC236}">
                <a16:creationId xmlns:a16="http://schemas.microsoft.com/office/drawing/2014/main" id="{EEDCF86E-90A5-7EFE-1D7C-C6C5CA01140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409790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a:xfrm>
            <a:off x="344245" y="1665289"/>
            <a:ext cx="11510683" cy="1763712"/>
          </a:xfrm>
        </p:spPr>
        <p:txBody>
          <a:bodyPr>
            <a:normAutofit/>
          </a:bodyPr>
          <a:lstStyle/>
          <a:p>
            <a:br>
              <a:rPr lang="en-US" noProof="0" dirty="0"/>
            </a:br>
            <a:br>
              <a:rPr lang="en-US" noProof="0" dirty="0"/>
            </a:br>
            <a:r>
              <a:rPr lang="en-US" noProof="0"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a:xfrm>
            <a:off x="344245" y="3602044"/>
            <a:ext cx="11510683" cy="2011953"/>
          </a:xfrm>
        </p:spPr>
        <p:txBody>
          <a:bodyPr/>
          <a:lstStyle/>
          <a:p>
            <a:r>
              <a:rPr lang="en-US" noProof="0" dirty="0"/>
              <a:t>Business Continuity matters</a:t>
            </a:r>
          </a:p>
        </p:txBody>
      </p:sp>
    </p:spTree>
    <p:extLst>
      <p:ext uri="{BB962C8B-B14F-4D97-AF65-F5344CB8AC3E}">
        <p14:creationId xmlns:p14="http://schemas.microsoft.com/office/powerpoint/2010/main" val="61790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Text Placeholder 2"/>
          <p:cNvSpPr>
            <a:spLocks noGrp="1"/>
          </p:cNvSpPr>
          <p:nvPr>
            <p:ph idx="1"/>
          </p:nvPr>
        </p:nvSpPr>
        <p:spPr/>
        <p:txBody>
          <a:bodyPr/>
          <a:lstStyle/>
          <a:p>
            <a:r>
              <a:rPr lang="en-US" dirty="0"/>
              <a:t>Covers scenarios where data loss is at risk:</a:t>
            </a:r>
          </a:p>
          <a:p>
            <a:pPr lvl="1"/>
            <a:r>
              <a:rPr lang="en-US" dirty="0"/>
              <a:t>Corruption</a:t>
            </a:r>
          </a:p>
          <a:p>
            <a:pPr lvl="1"/>
            <a:r>
              <a:rPr lang="en-US" dirty="0"/>
              <a:t>Hardware Failure</a:t>
            </a:r>
          </a:p>
          <a:p>
            <a:pPr lvl="1"/>
            <a:r>
              <a:rPr lang="en-US" dirty="0"/>
              <a:t>Natural Disaster</a:t>
            </a:r>
          </a:p>
          <a:p>
            <a:pPr lvl="1"/>
            <a:r>
              <a:rPr lang="en-US" dirty="0"/>
              <a:t>Human Error</a:t>
            </a:r>
          </a:p>
        </p:txBody>
      </p:sp>
    </p:spTree>
    <p:extLst>
      <p:ext uri="{BB962C8B-B14F-4D97-AF65-F5344CB8AC3E}">
        <p14:creationId xmlns:p14="http://schemas.microsoft.com/office/powerpoint/2010/main" val="82912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Strategy</a:t>
            </a:r>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Backups</a:t>
            </a:r>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Models</a:t>
            </a:r>
          </a:p>
        </p:txBody>
      </p:sp>
      <p:graphicFrame>
        <p:nvGraphicFramePr>
          <p:cNvPr id="4" name="Content Placeholder 4"/>
          <p:cNvGraphicFramePr>
            <a:graphicFrameLocks/>
          </p:cNvGraphicFramePr>
          <p:nvPr>
            <p:extLst>
              <p:ext uri="{D42A27DB-BD31-4B8C-83A1-F6EECF244321}">
                <p14:modId xmlns:p14="http://schemas.microsoft.com/office/powerpoint/2010/main" val="1782062496"/>
              </p:ext>
            </p:extLst>
          </p:nvPr>
        </p:nvGraphicFramePr>
        <p:xfrm>
          <a:off x="334963" y="1665288"/>
          <a:ext cx="10474691" cy="4489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Restores</a:t>
            </a:r>
          </a:p>
        </p:txBody>
      </p:sp>
      <p:sp>
        <p:nvSpPr>
          <p:cNvPr id="3" name="Text Placeholder 2"/>
          <p:cNvSpPr>
            <a:spLocks noGrp="1"/>
          </p:cNvSpPr>
          <p:nvPr>
            <p:ph idx="1"/>
          </p:nvPr>
        </p:nvSpPr>
        <p:spPr/>
        <p:txBody>
          <a:bodyPr>
            <a:normAutofit/>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my plan survive a true disaster?</a:t>
            </a:r>
          </a:p>
        </p:txBody>
      </p:sp>
      <p:sp>
        <p:nvSpPr>
          <p:cNvPr id="3" name="Text Placeholder 2"/>
          <p:cNvSpPr>
            <a:spLocks noGrp="1"/>
          </p:cNvSpPr>
          <p:nvPr>
            <p:ph idx="1"/>
          </p:nvPr>
        </p:nvSpPr>
        <p:spPr/>
        <p:txBody>
          <a:bodyPr/>
          <a:lstStyle/>
          <a:p>
            <a:r>
              <a:rPr lang="en-US" dirty="0"/>
              <a:t>Offsite backup storage</a:t>
            </a:r>
          </a:p>
          <a:p>
            <a:endParaRPr lang="en-US" dirty="0"/>
          </a:p>
          <a:p>
            <a:r>
              <a:rPr lang="en-US" dirty="0"/>
              <a:t>Multiple datacenters</a:t>
            </a:r>
          </a:p>
          <a:p>
            <a:endParaRPr lang="en-US" dirty="0"/>
          </a:p>
          <a:p>
            <a:r>
              <a:rPr lang="en-US" dirty="0"/>
              <a:t>Access to backups in case of disaster</a:t>
            </a:r>
          </a:p>
          <a:p>
            <a:endParaRPr lang="en-US" dirty="0"/>
          </a:p>
          <a:p>
            <a:r>
              <a:rPr lang="en-US" dirty="0"/>
              <a:t>The only good plan is a tested plan</a:t>
            </a:r>
          </a:p>
        </p:txBody>
      </p:sp>
    </p:spTree>
    <p:extLst>
      <p:ext uri="{BB962C8B-B14F-4D97-AF65-F5344CB8AC3E}">
        <p14:creationId xmlns:p14="http://schemas.microsoft.com/office/powerpoint/2010/main" val="308892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341E920-2BA9-C6AC-D645-F3BC0BFB52EB}"/>
              </a:ext>
            </a:extLst>
          </p:cNvPr>
          <p:cNvPicPr>
            <a:picLocks noChangeAspect="1"/>
          </p:cNvPicPr>
          <p:nvPr/>
        </p:nvPicPr>
        <p:blipFill>
          <a:blip r:embed="rId2"/>
          <a:stretch>
            <a:fillRect/>
          </a:stretch>
        </p:blipFill>
        <p:spPr>
          <a:xfrm>
            <a:off x="5368067" y="2149215"/>
            <a:ext cx="6488975" cy="3617603"/>
          </a:xfrm>
          <a:prstGeom prst="rect">
            <a:avLst/>
          </a:prstGeom>
          <a:noFill/>
        </p:spPr>
      </p:pic>
      <p:sp>
        <p:nvSpPr>
          <p:cNvPr id="12" name="Text Placeholder 2">
            <a:extLst>
              <a:ext uri="{FF2B5EF4-FFF2-40B4-BE49-F238E27FC236}">
                <a16:creationId xmlns:a16="http://schemas.microsoft.com/office/drawing/2014/main" id="{DD5F1E84-96EA-2FC2-EB23-C97E371DEE20}"/>
              </a:ext>
            </a:extLst>
          </p:cNvPr>
          <p:cNvSpPr>
            <a:spLocks noGrp="1"/>
          </p:cNvSpPr>
          <p:nvPr>
            <p:ph type="body" sz="half" idx="2"/>
          </p:nvPr>
        </p:nvSpPr>
        <p:spPr>
          <a:xfrm>
            <a:off x="334964" y="1678743"/>
            <a:ext cx="5033101" cy="4558548"/>
          </a:xfrm>
        </p:spPr>
        <p:txBody>
          <a:bodyPr/>
          <a:lstStyle/>
          <a:p>
            <a:r>
              <a:rPr lang="en-US" dirty="0"/>
              <a:t>Get a challenge at least once a month</a:t>
            </a:r>
          </a:p>
          <a:p>
            <a:r>
              <a:rPr lang="en-US" dirty="0"/>
              <a:t>Connect to a provided SQL Server Instance</a:t>
            </a:r>
          </a:p>
          <a:p>
            <a:r>
              <a:rPr lang="en-US" dirty="0"/>
              <a:t>Load the challenge scenario</a:t>
            </a:r>
          </a:p>
          <a:p>
            <a:r>
              <a:rPr lang="en-US" dirty="0"/>
              <a:t>Try to solve it</a:t>
            </a:r>
          </a:p>
          <a:p>
            <a:r>
              <a:rPr lang="en-US" dirty="0"/>
              <a:t>Blog about your solution</a:t>
            </a:r>
          </a:p>
          <a:p>
            <a:r>
              <a:rPr lang="en-US" dirty="0"/>
              <a:t>Leave a link in the comments of the challenge to your blog post.</a:t>
            </a:r>
          </a:p>
          <a:p>
            <a:endParaRPr lang="en-US" dirty="0"/>
          </a:p>
          <a:p>
            <a:endParaRPr lang="en-US" dirty="0"/>
          </a:p>
          <a:p>
            <a:r>
              <a:rPr lang="en-US" dirty="0">
                <a:hlinkClick r:id="rId3"/>
              </a:rPr>
              <a:t>https://sqlchallenges.de</a:t>
            </a:r>
            <a:endParaRPr lang="en-US" dirty="0"/>
          </a:p>
        </p:txBody>
      </p:sp>
      <p:sp>
        <p:nvSpPr>
          <p:cNvPr id="5" name="Titel 4">
            <a:extLst>
              <a:ext uri="{FF2B5EF4-FFF2-40B4-BE49-F238E27FC236}">
                <a16:creationId xmlns:a16="http://schemas.microsoft.com/office/drawing/2014/main" id="{B6F77BBF-034A-A53E-C4B8-E4039AC9F0F3}"/>
              </a:ext>
            </a:extLst>
          </p:cNvPr>
          <p:cNvSpPr>
            <a:spLocks noGrp="1"/>
          </p:cNvSpPr>
          <p:nvPr>
            <p:ph type="title"/>
          </p:nvPr>
        </p:nvSpPr>
        <p:spPr>
          <a:xfrm>
            <a:off x="334964" y="441327"/>
            <a:ext cx="9037637" cy="1116015"/>
          </a:xfrm>
        </p:spPr>
        <p:txBody>
          <a:bodyPr anchor="ctr">
            <a:normAutofit/>
          </a:bodyPr>
          <a:lstStyle/>
          <a:p>
            <a:r>
              <a:rPr lang="en-US" dirty="0"/>
              <a:t>Challenge SQL Server real world scenarios</a:t>
            </a:r>
          </a:p>
        </p:txBody>
      </p:sp>
    </p:spTree>
    <p:extLst>
      <p:ext uri="{BB962C8B-B14F-4D97-AF65-F5344CB8AC3E}">
        <p14:creationId xmlns:p14="http://schemas.microsoft.com/office/powerpoint/2010/main" val="92011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Options</a:t>
            </a:r>
            <a:br>
              <a:rPr lang="en-US" dirty="0"/>
            </a:br>
            <a:endParaRPr lang="en-US" dirty="0"/>
          </a:p>
        </p:txBody>
      </p:sp>
      <p:sp>
        <p:nvSpPr>
          <p:cNvPr id="3" name="Untertitel 2">
            <a:extLst>
              <a:ext uri="{FF2B5EF4-FFF2-40B4-BE49-F238E27FC236}">
                <a16:creationId xmlns:a16="http://schemas.microsoft.com/office/drawing/2014/main" id="{5111F876-F7C0-7521-918E-D88581478AC8}"/>
              </a:ext>
            </a:extLst>
          </p:cNvPr>
          <p:cNvSpPr>
            <a:spLocks noGrp="1"/>
          </p:cNvSpPr>
          <p:nvPr>
            <p:ph type="subTitle" idx="1"/>
          </p:nvPr>
        </p:nvSpPr>
        <p:spPr/>
        <p:txBody>
          <a:bodyPr/>
          <a:lstStyle/>
          <a:p>
            <a:endParaRPr lang="en-US" dirty="0"/>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Backup</a:t>
            </a:r>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a:t>
            </a:r>
          </a:p>
          <a:p>
            <a:pPr lvl="1"/>
            <a:r>
              <a:rPr lang="en-US" dirty="0"/>
              <a:t>Free space in database files are not included.</a:t>
            </a:r>
          </a:p>
          <a:p>
            <a:pPr lvl="1"/>
            <a:r>
              <a:rPr lang="en-US" dirty="0"/>
              <a:t>Includes data up to the point in time when the reading portion of the backup </a:t>
            </a:r>
            <a:r>
              <a:rPr lang="en-US" b="1" dirty="0"/>
              <a:t>is completed</a:t>
            </a:r>
            <a:r>
              <a:rPr lang="en-US" dirty="0"/>
              <a:t>!</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Backups</a:t>
            </a:r>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6316F623-87B7-45CA-B8DF-A07B398150A8}"/>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Log Backups</a:t>
            </a:r>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File/Filegroup Backups</a:t>
            </a:r>
          </a:p>
        </p:txBody>
      </p:sp>
      <p:sp>
        <p:nvSpPr>
          <p:cNvPr id="3" name="Text Placeholder 2"/>
          <p:cNvSpPr>
            <a:spLocks noGrp="1"/>
          </p:cNvSpPr>
          <p:nvPr>
            <p:ph idx="1"/>
          </p:nvPr>
        </p:nvSpPr>
        <p:spPr/>
        <p:txBody>
          <a:bodyPr/>
          <a:lstStyle/>
          <a:p>
            <a:r>
              <a:rPr lang="en-US" dirty="0"/>
              <a:t>Provides functionality to backup a single file or a single filegroup</a:t>
            </a:r>
          </a:p>
          <a:p>
            <a:endParaRPr lang="en-US" dirty="0"/>
          </a:p>
          <a:p>
            <a:r>
              <a:rPr lang="en-US" dirty="0"/>
              <a:t>Useful for large databases </a:t>
            </a:r>
          </a:p>
          <a:p>
            <a:endParaRPr lang="en-US" dirty="0"/>
          </a:p>
          <a:p>
            <a:r>
              <a:rPr lang="en-US" dirty="0"/>
              <a:t>Allows for flexible backup and restore</a:t>
            </a:r>
          </a:p>
          <a:p>
            <a:endParaRPr lang="en-US" dirty="0"/>
          </a:p>
          <a:p>
            <a:r>
              <a:rPr lang="en-US" dirty="0"/>
              <a:t>Limited use in Simple Recovery Model</a:t>
            </a:r>
          </a:p>
        </p:txBody>
      </p:sp>
    </p:spTree>
    <p:extLst>
      <p:ext uri="{BB962C8B-B14F-4D97-AF65-F5344CB8AC3E}">
        <p14:creationId xmlns:p14="http://schemas.microsoft.com/office/powerpoint/2010/main" val="164301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lnSpcReduction="1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Advisor</a:t>
            </a:r>
          </a:p>
        </p:txBody>
      </p:sp>
      <p:sp>
        <p:nvSpPr>
          <p:cNvPr id="3" name="Text Placeholder 2"/>
          <p:cNvSpPr>
            <a:spLocks noGrp="1"/>
          </p:cNvSpPr>
          <p:nvPr>
            <p:ph sz="half" idx="1"/>
          </p:nvPr>
        </p:nvSpPr>
        <p:spPr/>
        <p:txBody>
          <a:bodyPr>
            <a:normAutofit/>
          </a:bodyPr>
          <a:lstStyle/>
          <a:p>
            <a:r>
              <a:rPr lang="en-US" dirty="0"/>
              <a:t>Microsoft SQL Sever Management Studio Database Recovery Advisor facilitates the construction of restore plans that implement optimal correct restore sequences</a:t>
            </a:r>
          </a:p>
          <a:p>
            <a:pPr lvl="1"/>
            <a:r>
              <a:rPr lang="en-US" dirty="0"/>
              <a:t>Restore-plan algorithm: Improved for complex restore scenarios</a:t>
            </a:r>
          </a:p>
          <a:p>
            <a:pPr lvl="1"/>
            <a:r>
              <a:rPr lang="en-US" dirty="0"/>
              <a:t>Point-in-time restores: Simplified restoration of database to given point in time, and automatically includes backups relevant to desired restore point</a:t>
            </a:r>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Restore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Location</a:t>
            </a:r>
          </a:p>
        </p:txBody>
      </p:sp>
      <p:sp>
        <p:nvSpPr>
          <p:cNvPr id="3" name="Text Placeholder 2"/>
          <p:cNvSpPr>
            <a:spLocks noGrp="1"/>
          </p:cNvSpPr>
          <p:nvPr>
            <p:ph idx="1"/>
          </p:nvPr>
        </p:nvSpPr>
        <p:spPr/>
        <p:txBody>
          <a:bodyPr>
            <a:normAutofit/>
          </a:bodyPr>
          <a:lstStyle/>
          <a:p>
            <a:r>
              <a:rPr lang="en-US" dirty="0"/>
              <a:t>Local Storage:</a:t>
            </a:r>
          </a:p>
          <a:p>
            <a:pPr lvl="1"/>
            <a:r>
              <a:rPr lang="en-US" dirty="0"/>
              <a:t>Limited by disk IO performance</a:t>
            </a:r>
          </a:p>
          <a:p>
            <a:pPr lvl="1"/>
            <a:r>
              <a:rPr lang="en-US" dirty="0"/>
              <a:t>Should always be a different drive from the database files</a:t>
            </a:r>
          </a:p>
          <a:p>
            <a:r>
              <a:rPr lang="en-US" dirty="0"/>
              <a:t>Network Storage:</a:t>
            </a:r>
          </a:p>
          <a:p>
            <a:pPr lvl="1"/>
            <a:r>
              <a:rPr lang="en-US" dirty="0"/>
              <a:t>Safer than local</a:t>
            </a:r>
          </a:p>
          <a:p>
            <a:pPr lvl="1"/>
            <a:r>
              <a:rPr lang="en-US" dirty="0"/>
              <a:t>Limited by network throughput</a:t>
            </a:r>
          </a:p>
          <a:p>
            <a:r>
              <a:rPr lang="en-US" dirty="0"/>
              <a:t>Microsoft Azure Storage:</a:t>
            </a:r>
          </a:p>
          <a:p>
            <a:pPr lvl="1"/>
            <a:r>
              <a:rPr lang="en-US" dirty="0"/>
              <a:t>Offsite backups with DR built in for files stored in Microsoft Azure</a:t>
            </a:r>
          </a:p>
          <a:p>
            <a:pPr lvl="1"/>
            <a:r>
              <a:rPr lang="en-US" dirty="0"/>
              <a:t>Accessible from anywhere</a:t>
            </a:r>
          </a:p>
          <a:p>
            <a:r>
              <a:rPr lang="en-US" dirty="0"/>
              <a:t>Tape Storage:</a:t>
            </a:r>
          </a:p>
          <a:p>
            <a:pPr lvl="1"/>
            <a:r>
              <a:rPr lang="en-US" dirty="0"/>
              <a:t>Lowest cost</a:t>
            </a:r>
          </a:p>
          <a:p>
            <a:pPr lvl="1"/>
            <a:r>
              <a:rPr lang="en-US" dirty="0"/>
              <a:t>Slowest performance</a:t>
            </a:r>
          </a:p>
        </p:txBody>
      </p:sp>
    </p:spTree>
    <p:extLst>
      <p:ext uri="{BB962C8B-B14F-4D97-AF65-F5344CB8AC3E}">
        <p14:creationId xmlns:p14="http://schemas.microsoft.com/office/powerpoint/2010/main" val="163641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Options</a:t>
            </a:r>
          </a:p>
        </p:txBody>
      </p:sp>
      <p:sp>
        <p:nvSpPr>
          <p:cNvPr id="3" name="Text Placeholder 2"/>
          <p:cNvSpPr>
            <a:spLocks noGrp="1"/>
          </p:cNvSpPr>
          <p:nvPr>
            <p:ph idx="1"/>
          </p:nvPr>
        </p:nvSpPr>
        <p:spPr/>
        <p:txBody>
          <a:bodyPr>
            <a:normAutofit/>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A58675-F62A-6A53-1B1E-9077EF40EADA}"/>
              </a:ext>
            </a:extLst>
          </p:cNvPr>
          <p:cNvSpPr>
            <a:spLocks noGrp="1"/>
          </p:cNvSpPr>
          <p:nvPr>
            <p:ph type="title"/>
          </p:nvPr>
        </p:nvSpPr>
        <p:spPr/>
        <p:txBody>
          <a:bodyPr/>
          <a:lstStyle/>
          <a:p>
            <a:r>
              <a:rPr lang="en-US" dirty="0"/>
              <a:t>Backup Strategy</a:t>
            </a:r>
          </a:p>
        </p:txBody>
      </p:sp>
      <p:cxnSp>
        <p:nvCxnSpPr>
          <p:cNvPr id="5" name="Gerader Verbinder 4">
            <a:extLst>
              <a:ext uri="{FF2B5EF4-FFF2-40B4-BE49-F238E27FC236}">
                <a16:creationId xmlns:a16="http://schemas.microsoft.com/office/drawing/2014/main" id="{BDDA6BB3-B86C-7CBB-5FB5-0B53E50DD80B}"/>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00D84DD-79BD-7D05-B9AB-1C25344B9DE8}"/>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0850272-44B1-4E70-8BD1-778EBE7C6A53}"/>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232535E1-79E8-D367-AF34-A27AF344B331}"/>
              </a:ext>
            </a:extLst>
          </p:cNvPr>
          <p:cNvSpPr txBox="1"/>
          <p:nvPr/>
        </p:nvSpPr>
        <p:spPr>
          <a:xfrm>
            <a:off x="1743455"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A5DE3E06-24E7-E720-EC8E-91720D19C2B5}"/>
              </a:ext>
            </a:extLst>
          </p:cNvPr>
          <p:cNvSpPr txBox="1"/>
          <p:nvPr/>
        </p:nvSpPr>
        <p:spPr>
          <a:xfrm>
            <a:off x="3246852"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208C3FA8-049F-1DE5-A1B7-A003642CABE4}"/>
              </a:ext>
            </a:extLst>
          </p:cNvPr>
          <p:cNvSpPr txBox="1"/>
          <p:nvPr/>
        </p:nvSpPr>
        <p:spPr>
          <a:xfrm>
            <a:off x="4750249"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E203FF58-AEFC-E154-EDD1-6E549409DE26}"/>
              </a:ext>
            </a:extLst>
          </p:cNvPr>
          <p:cNvSpPr txBox="1"/>
          <p:nvPr/>
        </p:nvSpPr>
        <p:spPr>
          <a:xfrm>
            <a:off x="6253646"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73BA5AE8-F229-831F-20A0-F381A7B7824E}"/>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3" name="Textfeld 22">
            <a:extLst>
              <a:ext uri="{FF2B5EF4-FFF2-40B4-BE49-F238E27FC236}">
                <a16:creationId xmlns:a16="http://schemas.microsoft.com/office/drawing/2014/main" id="{C2945986-CB4A-6CA5-D6E4-175CED2AF744}"/>
              </a:ext>
            </a:extLst>
          </p:cNvPr>
          <p:cNvSpPr txBox="1"/>
          <p:nvPr/>
        </p:nvSpPr>
        <p:spPr>
          <a:xfrm>
            <a:off x="9260440"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Saturday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96B64FCD-E0BE-7B32-87CF-E25B2E0166D4}"/>
              </a:ext>
            </a:extLst>
          </p:cNvPr>
          <p:cNvSpPr txBox="1"/>
          <p:nvPr/>
        </p:nvSpPr>
        <p:spPr>
          <a:xfrm>
            <a:off x="334963" y="4162999"/>
            <a:ext cx="10333965" cy="461665"/>
          </a:xfrm>
          <a:prstGeom prst="rect">
            <a:avLst/>
          </a:prstGeom>
          <a:solidFill>
            <a:schemeClr val="accent6"/>
          </a:solidFill>
        </p:spPr>
        <p:txBody>
          <a:bodyPr wrap="square" rtlCol="0">
            <a:spAutoFit/>
          </a:bodyPr>
          <a:lstStyle/>
          <a:p>
            <a:pPr algn="ctr"/>
            <a:r>
              <a:rPr lang="en-US" sz="1200" b="1" dirty="0">
                <a:solidFill>
                  <a:schemeClr val="bg1"/>
                </a:solidFill>
              </a:rPr>
              <a:t>Every (n) Minutes</a:t>
            </a:r>
          </a:p>
          <a:p>
            <a:pPr algn="ctr"/>
            <a:r>
              <a:rPr lang="en-US" sz="1200" b="1" dirty="0">
                <a:solidFill>
                  <a:schemeClr val="bg1"/>
                </a:solidFill>
              </a:rPr>
              <a:t>Log Backup</a:t>
            </a:r>
          </a:p>
        </p:txBody>
      </p:sp>
    </p:spTree>
    <p:extLst>
      <p:ext uri="{BB962C8B-B14F-4D97-AF65-F5344CB8AC3E}">
        <p14:creationId xmlns:p14="http://schemas.microsoft.com/office/powerpoint/2010/main" val="2987670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1011-7197-5F86-20EA-ECFCBA9C53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0DAA17-53ED-0870-1101-E24BBF47E181}"/>
              </a:ext>
            </a:extLst>
          </p:cNvPr>
          <p:cNvSpPr>
            <a:spLocks noGrp="1"/>
          </p:cNvSpPr>
          <p:nvPr>
            <p:ph type="title"/>
          </p:nvPr>
        </p:nvSpPr>
        <p:spPr/>
        <p:txBody>
          <a:bodyPr/>
          <a:lstStyle/>
          <a:p>
            <a:r>
              <a:rPr lang="en-US" dirty="0"/>
              <a:t>Recovery Strategy</a:t>
            </a:r>
          </a:p>
        </p:txBody>
      </p:sp>
      <p:cxnSp>
        <p:nvCxnSpPr>
          <p:cNvPr id="5" name="Gerader Verbinder 4">
            <a:extLst>
              <a:ext uri="{FF2B5EF4-FFF2-40B4-BE49-F238E27FC236}">
                <a16:creationId xmlns:a16="http://schemas.microsoft.com/office/drawing/2014/main" id="{F4A22A64-F266-70EC-AA83-E78C0618CE93}"/>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9EB6316-3921-BEC2-1AAA-67CF597D2A42}"/>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9A29FFF7-07AA-4B86-DA93-EEAADABE5F24}"/>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3A660071-95E8-C20F-DC3D-F3583FB8B23B}"/>
              </a:ext>
            </a:extLst>
          </p:cNvPr>
          <p:cNvSpPr txBox="1"/>
          <p:nvPr/>
        </p:nvSpPr>
        <p:spPr>
          <a:xfrm>
            <a:off x="1743455"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F1952379-EABF-264D-8C54-C4EB92A925A5}"/>
              </a:ext>
            </a:extLst>
          </p:cNvPr>
          <p:cNvSpPr txBox="1"/>
          <p:nvPr/>
        </p:nvSpPr>
        <p:spPr>
          <a:xfrm>
            <a:off x="3246852"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8154749E-4111-1273-6031-D735A0C09B95}"/>
              </a:ext>
            </a:extLst>
          </p:cNvPr>
          <p:cNvSpPr txBox="1"/>
          <p:nvPr/>
        </p:nvSpPr>
        <p:spPr>
          <a:xfrm>
            <a:off x="4750249"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667690DB-61AD-F32F-684A-6C880885326E}"/>
              </a:ext>
            </a:extLst>
          </p:cNvPr>
          <p:cNvSpPr txBox="1"/>
          <p:nvPr/>
        </p:nvSpPr>
        <p:spPr>
          <a:xfrm>
            <a:off x="6253646"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065A97BC-1C0E-F940-991B-A41C39C22486}"/>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06B091DE-6601-7414-BE23-1C7B1EF453AC}"/>
              </a:ext>
            </a:extLst>
          </p:cNvPr>
          <p:cNvSpPr txBox="1"/>
          <p:nvPr/>
        </p:nvSpPr>
        <p:spPr>
          <a:xfrm>
            <a:off x="7757042" y="4162999"/>
            <a:ext cx="1460109" cy="400110"/>
          </a:xfrm>
          <a:prstGeom prst="rect">
            <a:avLst/>
          </a:prstGeom>
          <a:solidFill>
            <a:schemeClr val="accent6"/>
          </a:solidFill>
        </p:spPr>
        <p:txBody>
          <a:bodyPr wrap="square" rtlCol="0">
            <a:spAutoFit/>
          </a:bodyPr>
          <a:lstStyle/>
          <a:p>
            <a:pPr algn="ctr"/>
            <a:r>
              <a:rPr lang="en-US" sz="1000" b="1" dirty="0">
                <a:solidFill>
                  <a:schemeClr val="bg1"/>
                </a:solidFill>
              </a:rPr>
              <a:t>Log Backup</a:t>
            </a:r>
          </a:p>
          <a:p>
            <a:pPr algn="ctr"/>
            <a:r>
              <a:rPr lang="en-US" sz="1000" b="1" dirty="0">
                <a:solidFill>
                  <a:schemeClr val="bg1"/>
                </a:solidFill>
              </a:rPr>
              <a:t>00:00 AM to 2:00 PM</a:t>
            </a:r>
          </a:p>
        </p:txBody>
      </p:sp>
      <p:sp>
        <p:nvSpPr>
          <p:cNvPr id="3" name="Denkblase: wolkenförmig 2">
            <a:extLst>
              <a:ext uri="{FF2B5EF4-FFF2-40B4-BE49-F238E27FC236}">
                <a16:creationId xmlns:a16="http://schemas.microsoft.com/office/drawing/2014/main" id="{E7B2D9FC-DC9D-F7F7-2E5A-BC07ECBF3042}"/>
              </a:ext>
            </a:extLst>
          </p:cNvPr>
          <p:cNvSpPr/>
          <p:nvPr/>
        </p:nvSpPr>
        <p:spPr>
          <a:xfrm>
            <a:off x="8217413" y="2218944"/>
            <a:ext cx="1938523" cy="93772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CRASH</a:t>
            </a:r>
          </a:p>
          <a:p>
            <a:pPr algn="ctr"/>
            <a:r>
              <a:rPr lang="en-US" sz="1200" b="1" dirty="0"/>
              <a:t>Fr.</a:t>
            </a:r>
          </a:p>
          <a:p>
            <a:pPr algn="ctr"/>
            <a:r>
              <a:rPr lang="en-US" sz="1200" b="1" dirty="0"/>
              <a:t>2:05 PM</a:t>
            </a:r>
          </a:p>
        </p:txBody>
      </p:sp>
      <p:sp>
        <p:nvSpPr>
          <p:cNvPr id="8" name="Textfeld 7">
            <a:extLst>
              <a:ext uri="{FF2B5EF4-FFF2-40B4-BE49-F238E27FC236}">
                <a16:creationId xmlns:a16="http://schemas.microsoft.com/office/drawing/2014/main" id="{EB91953C-AA48-638C-0669-524E71F4BB2A}"/>
              </a:ext>
            </a:extLst>
          </p:cNvPr>
          <p:cNvSpPr txBox="1"/>
          <p:nvPr/>
        </p:nvSpPr>
        <p:spPr>
          <a:xfrm>
            <a:off x="1743455" y="3156666"/>
            <a:ext cx="5918673" cy="276999"/>
          </a:xfrm>
          <a:prstGeom prst="rect">
            <a:avLst/>
          </a:prstGeom>
          <a:noFill/>
        </p:spPr>
        <p:txBody>
          <a:bodyPr wrap="square" rtlCol="0">
            <a:spAutoFit/>
          </a:bodyPr>
          <a:lstStyle/>
          <a:p>
            <a:pPr algn="ctr"/>
            <a:r>
              <a:rPr lang="en-US" sz="1200" b="1" dirty="0"/>
              <a:t>Skip Backups</a:t>
            </a:r>
          </a:p>
        </p:txBody>
      </p:sp>
      <p:cxnSp>
        <p:nvCxnSpPr>
          <p:cNvPr id="10" name="Verbinder: gewinkelt 9">
            <a:extLst>
              <a:ext uri="{FF2B5EF4-FFF2-40B4-BE49-F238E27FC236}">
                <a16:creationId xmlns:a16="http://schemas.microsoft.com/office/drawing/2014/main" id="{82C16740-4B3D-C769-088F-E32DBE205EC9}"/>
              </a:ext>
            </a:extLst>
          </p:cNvPr>
          <p:cNvCxnSpPr>
            <a:stCxn id="17" idx="3"/>
            <a:endCxn id="22" idx="0"/>
          </p:cNvCxnSpPr>
          <p:nvPr/>
        </p:nvCxnSpPr>
        <p:spPr>
          <a:xfrm>
            <a:off x="1743455" y="2802583"/>
            <a:ext cx="6717834" cy="626417"/>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2B103D0E-B765-CA09-EB72-2737E15EB215}"/>
              </a:ext>
            </a:extLst>
          </p:cNvPr>
          <p:cNvCxnSpPr>
            <a:stCxn id="22" idx="2"/>
            <a:endCxn id="25" idx="1"/>
          </p:cNvCxnSpPr>
          <p:nvPr/>
        </p:nvCxnSpPr>
        <p:spPr>
          <a:xfrm rot="5400000">
            <a:off x="7872972" y="3774736"/>
            <a:ext cx="472389" cy="704247"/>
          </a:xfrm>
          <a:prstGeom prst="bentConnector4">
            <a:avLst>
              <a:gd name="adj1" fmla="val 28825"/>
              <a:gd name="adj2" fmla="val 13246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0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noProof="0" dirty="0"/>
              <a:t>What is Database Corruption?</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noProof="0" dirty="0"/>
              <a:t>Database corruption occurs when data structures within the database become unreadable or inconsistent</a:t>
            </a:r>
          </a:p>
          <a:p>
            <a:r>
              <a:rPr lang="en-US" noProof="0" dirty="0"/>
              <a:t>Common Causes:</a:t>
            </a:r>
          </a:p>
          <a:p>
            <a:pPr lvl="1"/>
            <a:r>
              <a:rPr lang="en-US" noProof="0" dirty="0"/>
              <a:t>Disk I/O errors or bad sectors</a:t>
            </a:r>
          </a:p>
          <a:p>
            <a:pPr lvl="1"/>
            <a:r>
              <a:rPr lang="en-US" noProof="0" dirty="0"/>
              <a:t>Power outages or forced shutdowns</a:t>
            </a:r>
          </a:p>
          <a:p>
            <a:pPr lvl="1"/>
            <a:r>
              <a:rPr lang="en-US" noProof="0" dirty="0"/>
              <a:t>Memory corruption or faulty drivers</a:t>
            </a:r>
          </a:p>
          <a:p>
            <a:pPr lvl="1"/>
            <a:r>
              <a:rPr lang="en-US" noProof="0" dirty="0"/>
              <a:t>SQL Server bugs or misconfigured settings</a:t>
            </a:r>
          </a:p>
          <a:p>
            <a:r>
              <a:rPr lang="en-US" noProof="0" dirty="0"/>
              <a:t>Symptoms:</a:t>
            </a:r>
          </a:p>
          <a:p>
            <a:pPr lvl="1"/>
            <a:r>
              <a:rPr lang="en-US" noProof="0" dirty="0"/>
              <a:t>Errors like Msg 824, Msg 825, or Msg 823</a:t>
            </a:r>
          </a:p>
          <a:p>
            <a:pPr lvl="1"/>
            <a:r>
              <a:rPr lang="en-US" noProof="0" dirty="0"/>
              <a:t>Inaccessible tables or indexes</a:t>
            </a:r>
          </a:p>
          <a:p>
            <a:pPr lvl="1"/>
            <a:r>
              <a:rPr lang="en-US" noProof="0" dirty="0"/>
              <a:t>Failed backups or restores</a:t>
            </a:r>
          </a:p>
          <a:p>
            <a:r>
              <a:rPr lang="en-US" noProof="0" dirty="0"/>
              <a:t>Impact:</a:t>
            </a:r>
          </a:p>
          <a:p>
            <a:pPr lvl="1"/>
            <a:r>
              <a:rPr lang="en-US" noProof="0"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92500" lnSpcReduction="20000"/>
          </a:bodyPr>
          <a:lstStyle/>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ERP_Demo Database</a:t>
            </a:r>
            <a:br>
              <a:rPr lang="en-US" sz="1600" dirty="0"/>
            </a:br>
            <a:r>
              <a:rPr lang="en-US" sz="1600" dirty="0">
                <a:hlinkClick r:id="rId2"/>
              </a:rPr>
              <a:t>https://www.db-berater.de/downloads/ERP_DEMO_2012.BAK</a:t>
            </a:r>
            <a:endParaRPr lang="en-US" sz="1600" dirty="0"/>
          </a:p>
          <a:p>
            <a:r>
              <a:rPr lang="en-US" sz="1600" dirty="0"/>
              <a:t>Download Workshop Solution</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a:t>
            </a:r>
          </a:p>
          <a:p>
            <a:pPr lvl="1"/>
            <a:r>
              <a:rPr lang="en-US" sz="1600" b="1" dirty="0">
                <a:solidFill>
                  <a:schemeClr val="accent5">
                    <a:lumMod val="50000"/>
                  </a:schemeClr>
                </a:solidFill>
                <a:latin typeface="Lucida Console" panose="020B0609040504020204" pitchFamily="49" charset="0"/>
              </a:rPr>
              <a:t>00 - dbo.sp_restore_erp_demo.sql</a:t>
            </a:r>
          </a:p>
          <a:p>
            <a:pPr lvl="1"/>
            <a:r>
              <a:rPr lang="en-US" sz="1600" b="1" dirty="0">
                <a:solidFill>
                  <a:schemeClr val="accent5">
                    <a:lumMod val="50000"/>
                  </a:schemeClr>
                </a:solidFill>
                <a:latin typeface="Lucida Console" panose="020B0609040504020204" pitchFamily="49" charset="0"/>
              </a:rPr>
              <a:t>01 - Preparation of demo databases.sql</a:t>
            </a: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ERP_Demo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sp>
        <p:nvSpPr>
          <p:cNvPr id="5" name="Inhaltsplatzhalter 4">
            <a:extLst>
              <a:ext uri="{FF2B5EF4-FFF2-40B4-BE49-F238E27FC236}">
                <a16:creationId xmlns:a16="http://schemas.microsoft.com/office/drawing/2014/main" id="{521A3DC4-86C7-BFA7-A2E4-0731A0364359}"/>
              </a:ext>
            </a:extLst>
          </p:cNvPr>
          <p:cNvSpPr>
            <a:spLocks noGrp="1"/>
          </p:cNvSpPr>
          <p:nvPr>
            <p:ph sz="half" idx="2"/>
          </p:nvPr>
        </p:nvSpPr>
        <p:spPr/>
        <p:txBody>
          <a:bodyPr/>
          <a:lstStyle/>
          <a:p>
            <a:endParaRPr lang="en-US" dirty="0"/>
          </a:p>
        </p:txBody>
      </p:sp>
      <p:pic>
        <p:nvPicPr>
          <p:cNvPr id="8" name="Grafik 7">
            <a:extLst>
              <a:ext uri="{FF2B5EF4-FFF2-40B4-BE49-F238E27FC236}">
                <a16:creationId xmlns:a16="http://schemas.microsoft.com/office/drawing/2014/main" id="{FF3F1F9D-239D-1F12-31CA-CE1F39D54443}"/>
              </a:ext>
            </a:extLst>
          </p:cNvPr>
          <p:cNvPicPr>
            <a:picLocks noChangeAspect="1"/>
          </p:cNvPicPr>
          <p:nvPr/>
        </p:nvPicPr>
        <p:blipFill>
          <a:blip r:embed="rId4"/>
          <a:stretch>
            <a:fillRect/>
          </a:stretch>
        </p:blipFill>
        <p:spPr>
          <a:xfrm>
            <a:off x="7570188" y="1665286"/>
            <a:ext cx="4286848" cy="3210373"/>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noProof="0"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nvGraphicFramePr>
        <p:xfrm>
          <a:off x="4717473" y="1557339"/>
          <a:ext cx="2757056" cy="128016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314960">
                <a:tc gridSpan="4">
                  <a:txBody>
                    <a:bodyPr/>
                    <a:lstStyle/>
                    <a:p>
                      <a:pPr algn="ctr"/>
                      <a:r>
                        <a:rPr lang="en-US" sz="15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2271306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26918710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1" y="3121226"/>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10" y="3121225"/>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9" y="4167244"/>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noProof="0"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7" y="4695991"/>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noProof="0"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6" y="5224738"/>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noProof="0"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4001" y="3275115"/>
            <a:ext cx="387928" cy="1046018"/>
          </a:xfrm>
          <a:prstGeom prst="bentConnector3">
            <a:avLst>
              <a:gd name="adj1" fmla="val -58928"/>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1" y="3275114"/>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4000" y="3275115"/>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4"/>
            <a:ext cx="5546070" cy="307777"/>
          </a:xfrm>
          <a:prstGeom prst="rect">
            <a:avLst/>
          </a:prstGeom>
          <a:noFill/>
        </p:spPr>
        <p:txBody>
          <a:bodyPr wrap="none" rtlCol="0">
            <a:spAutoFit/>
          </a:bodyPr>
          <a:lstStyle/>
          <a:p>
            <a:r>
              <a:rPr lang="en-US" sz="1400" b="1" noProof="0"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10" y="4685108"/>
            <a:ext cx="5863785" cy="307777"/>
          </a:xfrm>
          <a:prstGeom prst="rect">
            <a:avLst/>
          </a:prstGeom>
          <a:noFill/>
        </p:spPr>
        <p:txBody>
          <a:bodyPr wrap="none" rtlCol="0">
            <a:spAutoFit/>
          </a:bodyPr>
          <a:lstStyle/>
          <a:p>
            <a:r>
              <a:rPr lang="en-US" sz="1400" b="1" noProof="0"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8"/>
            <a:ext cx="4170822" cy="307777"/>
          </a:xfrm>
          <a:prstGeom prst="rect">
            <a:avLst/>
          </a:prstGeom>
          <a:noFill/>
        </p:spPr>
        <p:txBody>
          <a:bodyPr wrap="none" rtlCol="0">
            <a:spAutoFit/>
          </a:bodyPr>
          <a:lstStyle/>
          <a:p>
            <a:r>
              <a:rPr lang="en-US" sz="1400" b="1" noProof="0"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81"/>
            <a:ext cx="3940247" cy="738664"/>
          </a:xfrm>
          <a:prstGeom prst="rect">
            <a:avLst/>
          </a:prstGeom>
          <a:noFill/>
        </p:spPr>
        <p:txBody>
          <a:bodyPr wrap="square" rtlCol="0">
            <a:spAutoFit/>
          </a:bodyPr>
          <a:lstStyle/>
          <a:p>
            <a:r>
              <a:rPr lang="en-US" sz="1400" noProof="0" dirty="0"/>
              <a:t>Every Heap / Clustered Index / Nonclustered Index is a separate storage object.</a:t>
            </a:r>
          </a:p>
          <a:p>
            <a:r>
              <a:rPr lang="en-US" sz="1400" noProof="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68634" y="1193858"/>
            <a:ext cx="283727" cy="35710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63589" y="2388813"/>
            <a:ext cx="283726" cy="118109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58543" y="2374956"/>
            <a:ext cx="283725" cy="120880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53498" y="1180002"/>
            <a:ext cx="283725" cy="359871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noProof="0"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extLst>
              <p:ext uri="{D42A27DB-BD31-4B8C-83A1-F6EECF244321}">
                <p14:modId xmlns:p14="http://schemas.microsoft.com/office/powerpoint/2010/main" val="1061379913"/>
              </p:ext>
            </p:extLst>
          </p:nvPr>
        </p:nvGraphicFramePr>
        <p:xfrm>
          <a:off x="334963" y="1665288"/>
          <a:ext cx="11522073" cy="397256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a:t>Conversion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Type and 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4" cy="243332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35E3-B372-A98F-6AD7-7DD2CC01DA7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7A33CFC-E1E5-05C9-2E98-479CD5B9FFF9}"/>
              </a:ext>
            </a:extLst>
          </p:cNvPr>
          <p:cNvSpPr>
            <a:spLocks noGrp="1"/>
          </p:cNvSpPr>
          <p:nvPr>
            <p:ph type="title"/>
          </p:nvPr>
        </p:nvSpPr>
        <p:spPr/>
        <p:txBody>
          <a:bodyPr/>
          <a:lstStyle/>
          <a:p>
            <a:r>
              <a:rPr lang="en-US" dirty="0"/>
              <a:t>Locking and Blocking</a:t>
            </a:r>
          </a:p>
        </p:txBody>
      </p:sp>
      <p:pic>
        <p:nvPicPr>
          <p:cNvPr id="3" name="Grafik 2">
            <a:extLst>
              <a:ext uri="{FF2B5EF4-FFF2-40B4-BE49-F238E27FC236}">
                <a16:creationId xmlns:a16="http://schemas.microsoft.com/office/drawing/2014/main" id="{802292E7-A0F3-DB78-6099-2486C169585C}"/>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969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non-SARGable predicates.</a:t>
            </a:r>
          </a:p>
        </p:txBody>
      </p:sp>
    </p:spTree>
    <p:extLst>
      <p:ext uri="{BB962C8B-B14F-4D97-AF65-F5344CB8AC3E}">
        <p14:creationId xmlns:p14="http://schemas.microsoft.com/office/powerpoint/2010/main" val="2622450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dbo</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get_customers_by_nation</a:t>
            </a: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root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a:xfrm>
            <a:off x="334965" y="441326"/>
            <a:ext cx="9037636" cy="1116015"/>
          </a:xfrm>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a:xfrm>
            <a:off x="334965" y="1665288"/>
            <a:ext cx="11522075" cy="4572000"/>
          </a:xfrm>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Locking / Blocking / Deadlocks</a:t>
            </a:r>
          </a:p>
          <a:p>
            <a:r>
              <a:rPr lang="en-US" dirty="0"/>
              <a:t>Parameter Sniffing</a:t>
            </a:r>
          </a:p>
          <a:p>
            <a:r>
              <a:rPr lang="en-US" dirty="0"/>
              <a:t>Wait Stats Analysis</a:t>
            </a:r>
          </a:p>
          <a:p>
            <a:r>
              <a:rPr lang="en-US" dirty="0"/>
              <a:t>Indexes and Statistics</a:t>
            </a:r>
          </a:p>
          <a:p>
            <a:r>
              <a:rPr lang="en-US" dirty="0"/>
              <a:t>Database Maintenance</a:t>
            </a:r>
          </a:p>
        </p:txBody>
      </p:sp>
    </p:spTree>
    <p:extLst>
      <p:ext uri="{BB962C8B-B14F-4D97-AF65-F5344CB8AC3E}">
        <p14:creationId xmlns:p14="http://schemas.microsoft.com/office/powerpoint/2010/main" val="793187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spTree>
    <p:extLst>
      <p:ext uri="{BB962C8B-B14F-4D97-AF65-F5344CB8AC3E}">
        <p14:creationId xmlns:p14="http://schemas.microsoft.com/office/powerpoint/2010/main" val="3949236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QUANTUM: 4 ms</a:t>
            </a:r>
          </a:p>
          <a:p>
            <a:pPr algn="ctr"/>
            <a:r>
              <a:rPr lang="en-US" b="1" noProof="0"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CXPACKET</a:t>
            </a:r>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E</a:t>
            </a:r>
            <a:r>
              <a:rPr lang="en-US" b="1" dirty="0"/>
              <a:t>X</a:t>
            </a:r>
            <a:r>
              <a:rPr lang="en-US" dirty="0"/>
              <a:t>change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9CC9-4489-C976-B5DC-BA7C0603E7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00E9040-5415-5B2F-7C7B-51045BE3A2D8}"/>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FA99ED0E-CE98-94A8-D131-F2C65C58C49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9664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Waits</a:t>
            </a:r>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D73A5-FE9D-BDD0-0790-C57DDC0CC6A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DA8D70B-C2B0-4AD3-150C-CBC0A1FF4294}"/>
              </a:ext>
            </a:extLst>
          </p:cNvPr>
          <p:cNvSpPr>
            <a:spLocks noGrp="1"/>
          </p:cNvSpPr>
          <p:nvPr>
            <p:ph type="ctrTitle"/>
          </p:nvPr>
        </p:nvSpPr>
        <p:spPr/>
        <p:txBody>
          <a:bodyPr/>
          <a:lstStyle/>
          <a:p>
            <a:r>
              <a:rPr lang="en-US" noProof="0" dirty="0"/>
              <a:t>Tools and Best Practices</a:t>
            </a:r>
          </a:p>
        </p:txBody>
      </p:sp>
      <p:sp>
        <p:nvSpPr>
          <p:cNvPr id="5" name="Untertitel 4">
            <a:extLst>
              <a:ext uri="{FF2B5EF4-FFF2-40B4-BE49-F238E27FC236}">
                <a16:creationId xmlns:a16="http://schemas.microsoft.com/office/drawing/2014/main" id="{3889A7C6-E8AF-08A5-AB4C-0FD7ABBE7589}"/>
              </a:ext>
            </a:extLst>
          </p:cNvPr>
          <p:cNvSpPr>
            <a:spLocks noGrp="1"/>
          </p:cNvSpPr>
          <p:nvPr>
            <p:ph type="subTitle" idx="1"/>
          </p:nvPr>
        </p:nvSpPr>
        <p:spPr/>
        <p:txBody>
          <a:bodyPr/>
          <a:lstStyle/>
          <a:p>
            <a:r>
              <a:rPr lang="en-US" noProof="0" dirty="0"/>
              <a:t>There is not THE tool…</a:t>
            </a:r>
          </a:p>
        </p:txBody>
      </p:sp>
    </p:spTree>
    <p:extLst>
      <p:ext uri="{BB962C8B-B14F-4D97-AF65-F5344CB8AC3E}">
        <p14:creationId xmlns:p14="http://schemas.microsoft.com/office/powerpoint/2010/main" val="3784830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724D-6C6A-B639-BADC-B208454554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39416DA-CFDB-7AEB-C99C-F760F0F26EF9}"/>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0A54D5C9-4ACA-DD5D-112D-F11590FA36C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00577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Waits</a:t>
            </a:r>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normAutofit lnSpcReduction="10000"/>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bit</a:t>
                      </a:r>
                    </a:p>
                  </a:txBody>
                  <a:tcPr/>
                </a:tc>
                <a:tc>
                  <a:txBody>
                    <a:bodyPr/>
                    <a:lstStyle/>
                    <a:p>
                      <a:pPr algn="ctr"/>
                      <a:r>
                        <a:rPr lang="de-DE" sz="1200" dirty="0"/>
                        <a:t>64 bit</a:t>
                      </a:r>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E734-F71D-CEF2-A1E2-9952296BE30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593C075-7888-7F87-ECC6-B2108C97A634}"/>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1B09B3A5-F53E-1A24-BDE2-73612E979FE8}"/>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2191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Waits</a:t>
            </a:r>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a:t>sys.dm_os_threads</a:t>
            </a:r>
          </a:p>
          <a:p>
            <a:pPr lvl="1"/>
            <a:r>
              <a:rPr lang="en-US" dirty="0"/>
              <a:t>Improve the query design</a:t>
            </a:r>
          </a:p>
          <a:p>
            <a:pPr lvl="1"/>
            <a:r>
              <a:rPr lang="en-US" dirty="0"/>
              <a:t>Configure “max worker threads”</a:t>
            </a:r>
          </a:p>
          <a:p>
            <a:pPr lvl="1"/>
            <a:r>
              <a:rPr lang="en-US" dirty="0"/>
              <a:t>Scale Hardware (tuning by credit card)</a:t>
            </a:r>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91552-7489-7B9A-DC3D-3092051181BE}"/>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5B48E35-B9A5-D14F-47D1-B2EB7CE04280}"/>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BBA790E1-2F0D-371D-AB41-CB7137AC8A7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8278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ASYNC_IO_COMPLETION</a:t>
            </a:r>
          </a:p>
        </p:txBody>
      </p:sp>
      <p:sp>
        <p:nvSpPr>
          <p:cNvPr id="3" name="Inhaltsplatzhalter 2"/>
          <p:cNvSpPr>
            <a:spLocks noGrp="1"/>
          </p:cNvSpPr>
          <p:nvPr>
            <p:ph idx="1"/>
          </p:nvPr>
        </p:nvSpPr>
        <p:spPr/>
        <p:txBody>
          <a:bodyPr>
            <a:normAutofit/>
          </a:bodyPr>
          <a:lstStyle/>
          <a:p>
            <a:r>
              <a:rPr lang="en-US" noProof="0" dirty="0"/>
              <a:t>This occurs when SQL Server is waiting for asynchronous I/O operations to finish</a:t>
            </a:r>
          </a:p>
          <a:p>
            <a:r>
              <a:rPr lang="en-US" noProof="0" dirty="0"/>
              <a:t>Look for additional Waits in the top ranking</a:t>
            </a:r>
          </a:p>
          <a:p>
            <a:pPr lvl="1"/>
            <a:r>
              <a:rPr lang="en-US" noProof="0" dirty="0"/>
              <a:t>IO_COMPLETION</a:t>
            </a:r>
          </a:p>
          <a:p>
            <a:pPr lvl="1"/>
            <a:r>
              <a:rPr lang="en-US" noProof="0" dirty="0"/>
              <a:t>LOGMGR</a:t>
            </a:r>
          </a:p>
          <a:p>
            <a:pPr lvl="1"/>
            <a:r>
              <a:rPr lang="en-US" noProof="0" dirty="0"/>
              <a:t>WRITELOG</a:t>
            </a:r>
          </a:p>
          <a:p>
            <a:pPr lvl="1"/>
            <a:r>
              <a:rPr lang="en-US" noProof="0" dirty="0"/>
              <a:t>PAGEIOLATCH_*</a:t>
            </a:r>
          </a:p>
        </p:txBody>
      </p:sp>
    </p:spTree>
    <p:extLst>
      <p:ext uri="{BB962C8B-B14F-4D97-AF65-F5344CB8AC3E}">
        <p14:creationId xmlns:p14="http://schemas.microsoft.com/office/powerpoint/2010/main" val="3076961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594E-D560-C74C-8A47-47BB446516C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924E6D2-B207-C5B3-8A2D-E728415CA5AC}"/>
              </a:ext>
            </a:extLst>
          </p:cNvPr>
          <p:cNvSpPr>
            <a:spLocks noGrp="1"/>
          </p:cNvSpPr>
          <p:nvPr>
            <p:ph type="ctrTitle"/>
          </p:nvPr>
        </p:nvSpPr>
        <p:spPr/>
        <p:txBody>
          <a:bodyPr/>
          <a:lstStyle/>
          <a:p>
            <a:r>
              <a:rPr lang="en-US" dirty="0"/>
              <a:t>Indexes and Statistics</a:t>
            </a:r>
          </a:p>
        </p:txBody>
      </p:sp>
      <p:sp>
        <p:nvSpPr>
          <p:cNvPr id="5" name="Untertitel 4">
            <a:extLst>
              <a:ext uri="{FF2B5EF4-FFF2-40B4-BE49-F238E27FC236}">
                <a16:creationId xmlns:a16="http://schemas.microsoft.com/office/drawing/2014/main" id="{532496EE-A090-FBA1-A4EB-58BDC7BD7AC1}"/>
              </a:ext>
            </a:extLst>
          </p:cNvPr>
          <p:cNvSpPr>
            <a:spLocks noGrp="1"/>
          </p:cNvSpPr>
          <p:nvPr>
            <p:ph type="subTitle" idx="1"/>
          </p:nvPr>
        </p:nvSpPr>
        <p:spPr/>
        <p:txBody>
          <a:bodyPr/>
          <a:lstStyle/>
          <a:p>
            <a:pPr>
              <a:tabLst>
                <a:tab pos="2393891" algn="l"/>
              </a:tabLst>
            </a:pPr>
            <a:r>
              <a:rPr lang="en-US" dirty="0"/>
              <a:t>Speed up your execution times</a:t>
            </a:r>
          </a:p>
          <a:p>
            <a:pPr>
              <a:tabLst>
                <a:tab pos="2393891" algn="l"/>
              </a:tabLst>
            </a:pPr>
            <a:r>
              <a:rPr lang="en-US" b="1" dirty="0"/>
              <a:t>Improve reliability of queries</a:t>
            </a:r>
          </a:p>
        </p:txBody>
      </p:sp>
    </p:spTree>
    <p:extLst>
      <p:ext uri="{BB962C8B-B14F-4D97-AF65-F5344CB8AC3E}">
        <p14:creationId xmlns:p14="http://schemas.microsoft.com/office/powerpoint/2010/main" val="55408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are “Built In”?</a:t>
            </a:r>
          </a:p>
          <a:p>
            <a:pPr lvl="1"/>
            <a:r>
              <a:rPr lang="en-US" noProof="0" dirty="0"/>
              <a:t>Query Store</a:t>
            </a:r>
          </a:p>
          <a:p>
            <a:pPr lvl="1"/>
            <a:r>
              <a:rPr lang="en-US" noProof="0" dirty="0"/>
              <a:t>Performance Monitor / Resource Monitor</a:t>
            </a:r>
          </a:p>
          <a:p>
            <a:pPr lvl="1"/>
            <a:r>
              <a:rPr lang="en-US" dirty="0"/>
              <a:t>Extended Events</a:t>
            </a:r>
          </a:p>
          <a:p>
            <a:pPr lvl="1"/>
            <a:endParaRPr lang="en-US" noProof="0" dirty="0"/>
          </a:p>
          <a:p>
            <a:r>
              <a:rPr lang="en-US" noProof="0" dirty="0"/>
              <a:t>Third Party Tools</a:t>
            </a:r>
          </a:p>
          <a:p>
            <a:pPr lvl="1"/>
            <a:r>
              <a:rPr lang="en-US" dirty="0"/>
              <a:t>Windows Admin Center		(Microsoft)</a:t>
            </a:r>
          </a:p>
          <a:p>
            <a:pPr lvl="1"/>
            <a:r>
              <a:rPr lang="en-US" noProof="0" dirty="0"/>
              <a:t>SQL Monitor			(Redgate)</a:t>
            </a:r>
          </a:p>
          <a:p>
            <a:pPr lvl="1"/>
            <a:r>
              <a:rPr lang="en-US" noProof="0" dirty="0"/>
              <a:t>SQL Diagnostic Manager		(</a:t>
            </a:r>
            <a:r>
              <a:rPr lang="en-US" noProof="0" dirty="0" err="1"/>
              <a:t>Idera</a:t>
            </a:r>
            <a:r>
              <a:rPr lang="en-US" noProof="0" dirty="0"/>
              <a:t>)</a:t>
            </a:r>
          </a:p>
          <a:p>
            <a:pPr lvl="1"/>
            <a:r>
              <a:rPr lang="en-US" noProof="0" dirty="0"/>
              <a:t>Database Performance </a:t>
            </a:r>
            <a:r>
              <a:rPr lang="en-US" noProof="0" dirty="0" err="1"/>
              <a:t>Analyser</a:t>
            </a:r>
            <a:r>
              <a:rPr lang="en-US" noProof="0" dirty="0"/>
              <a:t>	(</a:t>
            </a:r>
            <a:r>
              <a:rPr lang="en-US" noProof="0" dirty="0" err="1"/>
              <a:t>Solarwinds</a:t>
            </a:r>
            <a:r>
              <a:rPr lang="en-US" noProof="0" dirty="0"/>
              <a:t>)</a:t>
            </a:r>
          </a:p>
          <a:p>
            <a:pPr lvl="1"/>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D6DD6-565C-158C-670D-72173EA32626}"/>
              </a:ext>
            </a:extLst>
          </p:cNvPr>
          <p:cNvSpPr>
            <a:spLocks noGrp="1"/>
          </p:cNvSpPr>
          <p:nvPr>
            <p:ph type="title"/>
          </p:nvPr>
        </p:nvSpPr>
        <p:spPr/>
        <p:txBody>
          <a:bodyPr/>
          <a:lstStyle/>
          <a:p>
            <a:r>
              <a:rPr lang="de-DE" dirty="0"/>
              <a:t>Index Maintenance</a:t>
            </a:r>
          </a:p>
        </p:txBody>
      </p:sp>
      <p:sp>
        <p:nvSpPr>
          <p:cNvPr id="3" name="Inhaltsplatzhalter 2">
            <a:extLst>
              <a:ext uri="{FF2B5EF4-FFF2-40B4-BE49-F238E27FC236}">
                <a16:creationId xmlns:a16="http://schemas.microsoft.com/office/drawing/2014/main" id="{75A23A1A-41B9-A4B8-431A-E1858F255503}"/>
              </a:ext>
            </a:extLst>
          </p:cNvPr>
          <p:cNvSpPr>
            <a:spLocks noGrp="1"/>
          </p:cNvSpPr>
          <p:nvPr>
            <p:ph idx="1"/>
          </p:nvPr>
        </p:nvSpPr>
        <p:spPr/>
        <p:txBody>
          <a:bodyPr>
            <a:normAutofit lnSpcReduction="10000"/>
          </a:bodyPr>
          <a:lstStyle/>
          <a:p>
            <a:r>
              <a:rPr lang="en-US" dirty="0"/>
              <a:t>Improved Query Performance</a:t>
            </a:r>
          </a:p>
          <a:p>
            <a:pPr lvl="1"/>
            <a:r>
              <a:rPr lang="en-US" dirty="0"/>
              <a:t>Regular index maintenance is crucial for optimizing query performance in SQL Server.</a:t>
            </a:r>
          </a:p>
          <a:p>
            <a:pPr lvl="1"/>
            <a:r>
              <a:rPr lang="en-US" dirty="0"/>
              <a:t>Over time, as data is inserted, updated, or deleted, indexes can become fragmented</a:t>
            </a:r>
          </a:p>
          <a:p>
            <a:pPr lvl="1"/>
            <a:r>
              <a:rPr lang="en-US" dirty="0"/>
              <a:t>Index maintenance tasks, such as rebuilding or reorganizing, help to reduce fragmentation and ensure that queries can access data more efficiently.</a:t>
            </a:r>
          </a:p>
          <a:p>
            <a:r>
              <a:rPr lang="en-US" dirty="0"/>
              <a:t>Prevention of Index Fragmentation</a:t>
            </a:r>
          </a:p>
          <a:p>
            <a:pPr lvl="1"/>
            <a:r>
              <a:rPr lang="en-US" dirty="0"/>
              <a:t>As data in a SQL Server database undergoes changes, indexes can become fragmented, where the logical order of index pages deviates from the physical order on disk. </a:t>
            </a:r>
          </a:p>
          <a:p>
            <a:pPr lvl="1"/>
            <a:r>
              <a:rPr lang="en-US" dirty="0"/>
              <a:t>Fragmentation negatively impacts read and write operations. </a:t>
            </a:r>
          </a:p>
          <a:p>
            <a:r>
              <a:rPr lang="en-US" dirty="0"/>
              <a:t>Optimal Resource Utilization</a:t>
            </a:r>
          </a:p>
          <a:p>
            <a:pPr lvl="1"/>
            <a:r>
              <a:rPr lang="en-US" dirty="0"/>
              <a:t>Proper index maintenance not only enhances query performance but also optimizes the use of system resources.</a:t>
            </a:r>
          </a:p>
          <a:p>
            <a:pPr lvl="1"/>
            <a:r>
              <a:rPr lang="en-US" dirty="0">
                <a:solidFill>
                  <a:srgbClr val="FF0000"/>
                </a:solidFill>
              </a:rPr>
              <a:t>Fragmented indexes may lead to increased I/O operations</a:t>
            </a:r>
          </a:p>
          <a:p>
            <a:pPr lvl="1"/>
            <a:r>
              <a:rPr lang="en-US" b="1" dirty="0">
                <a:solidFill>
                  <a:srgbClr val="FF0000"/>
                </a:solidFill>
              </a:rPr>
              <a:t>Fragmented indexes may lead to additional memory requirements.</a:t>
            </a:r>
            <a:endParaRPr lang="de-DE" b="1" dirty="0">
              <a:solidFill>
                <a:srgbClr val="FF0000"/>
              </a:solidFill>
            </a:endParaRPr>
          </a:p>
        </p:txBody>
      </p:sp>
    </p:spTree>
    <p:extLst>
      <p:ext uri="{BB962C8B-B14F-4D97-AF65-F5344CB8AC3E}">
        <p14:creationId xmlns:p14="http://schemas.microsoft.com/office/powerpoint/2010/main" val="789357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What is a HEAP</a:t>
            </a:r>
          </a:p>
        </p:txBody>
      </p:sp>
      <p:sp>
        <p:nvSpPr>
          <p:cNvPr id="11" name="Inhaltsplatzhalter 10">
            <a:extLst>
              <a:ext uri="{FF2B5EF4-FFF2-40B4-BE49-F238E27FC236}">
                <a16:creationId xmlns:a16="http://schemas.microsoft.com/office/drawing/2014/main" id="{DE326D89-55A9-4F29-BAA9-66BEE52F93A3}"/>
              </a:ext>
            </a:extLst>
          </p:cNvPr>
          <p:cNvSpPr>
            <a:spLocks noGrp="1"/>
          </p:cNvSpPr>
          <p:nvPr>
            <p:ph idx="1"/>
          </p:nvPr>
        </p:nvSpPr>
        <p:spPr/>
        <p:txBody>
          <a:bodyPr>
            <a:normAutofit/>
          </a:bodyPr>
          <a:lstStyle/>
          <a:p>
            <a:r>
              <a:rPr lang="en-US" noProof="0" dirty="0"/>
              <a:t>A heap is a table without a clustered index.</a:t>
            </a:r>
          </a:p>
          <a:p>
            <a:r>
              <a:rPr lang="en-US" noProof="0" dirty="0"/>
              <a:t>One or more non clustered indexes can be created on tables stored as a heap.</a:t>
            </a:r>
          </a:p>
          <a:p>
            <a:r>
              <a:rPr lang="en-US" noProof="0" dirty="0"/>
              <a:t>Data is stored in the heap without specifying an order.</a:t>
            </a:r>
          </a:p>
          <a:p>
            <a:r>
              <a:rPr lang="en-US" noProof="0" dirty="0"/>
              <a:t>Usually, data is stored in the order in which is the rows are inserted into the table, but the Database Engine can move data around in the heap to store the rows efficiently</a:t>
            </a:r>
          </a:p>
          <a:p>
            <a:r>
              <a:rPr lang="en-US" b="1" noProof="0" dirty="0">
                <a:solidFill>
                  <a:srgbClr val="FF0000"/>
                </a:solidFill>
              </a:rPr>
              <a:t>Data order cannot be predicted!</a:t>
            </a:r>
            <a:br>
              <a:rPr lang="en-US" b="1" dirty="0">
                <a:solidFill>
                  <a:srgbClr val="FF0000"/>
                </a:solidFill>
              </a:rPr>
            </a:br>
            <a:r>
              <a:rPr lang="en-US" b="1" dirty="0">
                <a:solidFill>
                  <a:srgbClr val="FF0000"/>
                </a:solidFill>
              </a:rPr>
              <a:t>(applies to heaps and indexes!)</a:t>
            </a:r>
            <a:endParaRPr lang="en-US" b="1" noProof="0" dirty="0">
              <a:solidFill>
                <a:srgbClr val="FF0000"/>
              </a:solidFill>
            </a:endParaRPr>
          </a:p>
        </p:txBody>
      </p:sp>
    </p:spTree>
    <p:extLst>
      <p:ext uri="{BB962C8B-B14F-4D97-AF65-F5344CB8AC3E}">
        <p14:creationId xmlns:p14="http://schemas.microsoft.com/office/powerpoint/2010/main" val="5902474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8DE36-3EA4-7B58-1002-733FC38AA200}"/>
              </a:ext>
            </a:extLst>
          </p:cNvPr>
          <p:cNvSpPr>
            <a:spLocks noGrp="1"/>
          </p:cNvSpPr>
          <p:nvPr>
            <p:ph type="title"/>
          </p:nvPr>
        </p:nvSpPr>
        <p:spPr/>
        <p:txBody>
          <a:bodyPr/>
          <a:lstStyle/>
          <a:p>
            <a:r>
              <a:rPr lang="en-US" dirty="0"/>
              <a:t>What is a HEAP</a:t>
            </a:r>
          </a:p>
        </p:txBody>
      </p:sp>
      <p:sp>
        <p:nvSpPr>
          <p:cNvPr id="17" name="Rechteck: gefaltete Ecke 16">
            <a:extLst>
              <a:ext uri="{FF2B5EF4-FFF2-40B4-BE49-F238E27FC236}">
                <a16:creationId xmlns:a16="http://schemas.microsoft.com/office/drawing/2014/main" id="{BDE069F1-1034-4E69-BED1-A06D70953757}"/>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74CD4BCB-F27D-B74F-C8D0-BF5E6AAECA5C}"/>
              </a:ext>
            </a:extLst>
          </p:cNvPr>
          <p:cNvSpPr txBox="1"/>
          <p:nvPr/>
        </p:nvSpPr>
        <p:spPr>
          <a:xfrm>
            <a:off x="1617262" y="1509184"/>
            <a:ext cx="4471313" cy="1569660"/>
          </a:xfrm>
          <a:prstGeom prst="rect">
            <a:avLst/>
          </a:prstGeom>
          <a:noFill/>
        </p:spPr>
        <p:txBody>
          <a:bodyPr wrap="square" rtlCol="0">
            <a:spAutoFit/>
          </a:bodyPr>
          <a:lstStyle/>
          <a:p>
            <a:r>
              <a:rPr lang="en-US" sz="2400" dirty="0"/>
              <a:t>Index Allocation Map</a:t>
            </a:r>
          </a:p>
          <a:p>
            <a:pPr marL="228594" indent="-228594">
              <a:buFont typeface="Arial" panose="020B0604020202020204" pitchFamily="34" charset="0"/>
              <a:buChar char="•"/>
            </a:pPr>
            <a:r>
              <a:rPr lang="en-US" sz="1200" dirty="0"/>
              <a:t>is a special type of page used to track which extents (groups of 8 pages) are allocated to a specific allocation unit within a database file.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Maps the extents used by a table or index within a 4 GB range of a database file.</a:t>
            </a:r>
          </a:p>
        </p:txBody>
      </p:sp>
      <p:pic>
        <p:nvPicPr>
          <p:cNvPr id="15" name="Grafik 14">
            <a:extLst>
              <a:ext uri="{FF2B5EF4-FFF2-40B4-BE49-F238E27FC236}">
                <a16:creationId xmlns:a16="http://schemas.microsoft.com/office/drawing/2014/main" id="{B8AA3E57-A124-E314-0F3C-A687F54D476D}"/>
              </a:ext>
            </a:extLst>
          </p:cNvPr>
          <p:cNvPicPr>
            <a:picLocks noChangeAspect="1"/>
          </p:cNvPicPr>
          <p:nvPr/>
        </p:nvPicPr>
        <p:blipFill>
          <a:blip r:embed="rId2"/>
          <a:stretch>
            <a:fillRect/>
          </a:stretch>
        </p:blipFill>
        <p:spPr>
          <a:xfrm>
            <a:off x="6172679" y="1604798"/>
            <a:ext cx="3632884" cy="866335"/>
          </a:xfrm>
          <a:prstGeom prst="rect">
            <a:avLst/>
          </a:prstGeom>
          <a:ln>
            <a:solidFill>
              <a:schemeClr val="tx1"/>
            </a:solidFill>
          </a:ln>
          <a:effectLst>
            <a:outerShdw blurRad="50800" dist="38100" dir="2700000" algn="tl" rotWithShape="0">
              <a:prstClr val="black">
                <a:alpha val="40000"/>
              </a:prstClr>
            </a:outerShdw>
          </a:effectLst>
        </p:spPr>
      </p:pic>
      <p:sp>
        <p:nvSpPr>
          <p:cNvPr id="16" name="Rechteck 15">
            <a:extLst>
              <a:ext uri="{FF2B5EF4-FFF2-40B4-BE49-F238E27FC236}">
                <a16:creationId xmlns:a16="http://schemas.microsoft.com/office/drawing/2014/main" id="{716D6AE4-A8C4-3483-6BAE-CFC660447A78}"/>
              </a:ext>
            </a:extLst>
          </p:cNvPr>
          <p:cNvSpPr/>
          <p:nvPr/>
        </p:nvSpPr>
        <p:spPr>
          <a:xfrm>
            <a:off x="6172679" y="2084851"/>
            <a:ext cx="3632884" cy="1920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hteck 19"/>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115A9116-80B2-4FFD-954E-FBD82AE3523C}"/>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F1FAA7B2-2C9A-8EA2-62F3-A7FCD33E9006}"/>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670D344F-03CC-F8C3-F44A-BC77B2D43946}"/>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0A96C42-852D-2941-5E1C-7B17A6356095}"/>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DD65C49D-DF26-9864-1855-3BE5C93CBDA3}"/>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E0259B52-F376-CB5A-D914-8E9F47AD4C35}"/>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9C9FFE69-BAD2-8FDC-9AFD-2C8C7512FA6B}"/>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0DCD25A-336C-499B-0044-17132E85DC0A}"/>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9187A933-3DB3-8AA4-7B78-6F898FFE8BBC}"/>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ECCCFE15-9862-285C-A37E-1E01A8D5395E}"/>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A338571E-EA81-985C-5C8C-D9FB66981399}"/>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7AC7603F-315B-559A-A272-B23DAEFA3C77}"/>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4230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500"/>
                            </p:stCondLst>
                            <p:childTnLst>
                              <p:par>
                                <p:cTn id="60" presetID="16" presetClass="entr" presetSubtype="21"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16" grpId="0" animBg="1"/>
      <p:bldP spid="20" grpId="0" animBg="1"/>
      <p:bldP spid="22" grpId="0" animBg="1"/>
      <p:bldP spid="28" grpId="0" animBg="1"/>
      <p:bldP spid="32" grpId="0" animBg="1"/>
      <p:bldP spid="38" grpId="0" animBg="1"/>
      <p:bldP spid="43" grpId="0" animBg="1"/>
      <p:bldP spid="4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7727-DA21-22B8-E469-930EB271C8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A3F787-5097-4D6C-CC80-380059B6AF18}"/>
              </a:ext>
            </a:extLst>
          </p:cNvPr>
          <p:cNvSpPr>
            <a:spLocks noGrp="1"/>
          </p:cNvSpPr>
          <p:nvPr>
            <p:ph type="title"/>
          </p:nvPr>
        </p:nvSpPr>
        <p:spPr/>
        <p:txBody>
          <a:bodyPr/>
          <a:lstStyle/>
          <a:p>
            <a:r>
              <a:rPr lang="en-US" dirty="0"/>
              <a:t>Reading data from a HEAP</a:t>
            </a:r>
          </a:p>
        </p:txBody>
      </p:sp>
      <p:sp>
        <p:nvSpPr>
          <p:cNvPr id="17" name="Rechteck: gefaltete Ecke 16">
            <a:extLst>
              <a:ext uri="{FF2B5EF4-FFF2-40B4-BE49-F238E27FC236}">
                <a16:creationId xmlns:a16="http://schemas.microsoft.com/office/drawing/2014/main" id="{9F40E243-60D7-DFB1-58A3-FFD0098C8936}"/>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DE2F6577-46B0-D000-42DA-9607A8E1319D}"/>
              </a:ext>
            </a:extLst>
          </p:cNvPr>
          <p:cNvSpPr txBox="1"/>
          <p:nvPr/>
        </p:nvSpPr>
        <p:spPr>
          <a:xfrm>
            <a:off x="1617262" y="1509184"/>
            <a:ext cx="4471313" cy="1569660"/>
          </a:xfrm>
          <a:prstGeom prst="rect">
            <a:avLst/>
          </a:prstGeom>
          <a:noFill/>
        </p:spPr>
        <p:txBody>
          <a:bodyPr wrap="square" rtlCol="0">
            <a:spAutoFit/>
          </a:bodyPr>
          <a:lstStyle/>
          <a:p>
            <a:pPr marL="228594" indent="-228594">
              <a:buFont typeface="Arial" panose="020B0604020202020204" pitchFamily="34" charset="0"/>
              <a:buChar char="•"/>
            </a:pPr>
            <a:r>
              <a:rPr lang="en-US" sz="1200" dirty="0"/>
              <a:t>The Index Allocation Map must be read first</a:t>
            </a:r>
          </a:p>
          <a:p>
            <a:pPr marL="228594" indent="-228594">
              <a:buFont typeface="Arial" panose="020B0604020202020204" pitchFamily="34" charset="0"/>
              <a:buChar char="•"/>
            </a:pPr>
            <a:r>
              <a:rPr lang="en-US" sz="1200" dirty="0"/>
              <a:t>Microsoft SQL Server must know all Leaf Objects from the underlying table!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When the IAM Page has been loaded into Memory and read, Microsoft SQL Server starts reading the </a:t>
            </a:r>
            <a:r>
              <a:rPr lang="en-US" sz="1200" b="1" dirty="0"/>
              <a:t>Data Pages</a:t>
            </a:r>
            <a:r>
              <a:rPr lang="en-US" sz="1200" dirty="0"/>
              <a:t>.</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Usually, the leaf pages will be read by the physical order!</a:t>
            </a:r>
          </a:p>
        </p:txBody>
      </p:sp>
      <p:sp>
        <p:nvSpPr>
          <p:cNvPr id="20" name="Rechteck 19">
            <a:extLst>
              <a:ext uri="{FF2B5EF4-FFF2-40B4-BE49-F238E27FC236}">
                <a16:creationId xmlns:a16="http://schemas.microsoft.com/office/drawing/2014/main" id="{55BB5014-15F8-FC41-6251-3760D7AEF2FF}"/>
              </a:ext>
            </a:extLst>
          </p:cNvPr>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B0DBFBCD-7EE7-A44F-5217-D8509A2C1DB4}"/>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BFA878F1-8181-E7DB-369E-D2357D226AE8}"/>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57D7AB7F-BA3A-D2ED-999F-DC8F2CEF7DF7}"/>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47825768-48FA-BAB1-2C46-A0A990E11F52}"/>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6F271E7E-698A-C0B0-DD34-26114176406E}"/>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632BB52E-3E06-BB92-F828-2D846B8B709E}"/>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BFFD128B-96A0-0B4C-1CB2-5E8DAD6CB9CC}"/>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3D1B1E6-8310-2C04-D944-2CD279AFCF78}"/>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2F3FA692-5255-5909-FCE3-0D879BDF360F}"/>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33E14A31-34B1-087C-E67A-71A02E85274D}"/>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8B31AD04-F3CF-6076-0252-4DF1A0E85777}"/>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0F2898DA-2CE3-972E-4BC1-009EAE82C392}"/>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Pfeil: nach rechts 36">
            <a:extLst>
              <a:ext uri="{FF2B5EF4-FFF2-40B4-BE49-F238E27FC236}">
                <a16:creationId xmlns:a16="http://schemas.microsoft.com/office/drawing/2014/main" id="{A9714D09-2682-48CB-B3E8-B01DA761BD44}"/>
              </a:ext>
            </a:extLst>
          </p:cNvPr>
          <p:cNvSpPr/>
          <p:nvPr/>
        </p:nvSpPr>
        <p:spPr>
          <a:xfrm>
            <a:off x="628605" y="5452375"/>
            <a:ext cx="10938980"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#1</a:t>
            </a:r>
          </a:p>
        </p:txBody>
      </p:sp>
      <p:sp>
        <p:nvSpPr>
          <p:cNvPr id="3" name="Pfeil: nach rechts 2">
            <a:extLst>
              <a:ext uri="{FF2B5EF4-FFF2-40B4-BE49-F238E27FC236}">
                <a16:creationId xmlns:a16="http://schemas.microsoft.com/office/drawing/2014/main" id="{78C294C7-23C8-4B26-9682-4043F66464F7}"/>
              </a:ext>
            </a:extLst>
          </p:cNvPr>
          <p:cNvSpPr/>
          <p:nvPr/>
        </p:nvSpPr>
        <p:spPr>
          <a:xfrm>
            <a:off x="628605" y="5851965"/>
            <a:ext cx="4480945" cy="34579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
        <p:nvSpPr>
          <p:cNvPr id="4" name="Pfeil: nach rechts 3">
            <a:extLst>
              <a:ext uri="{FF2B5EF4-FFF2-40B4-BE49-F238E27FC236}">
                <a16:creationId xmlns:a16="http://schemas.microsoft.com/office/drawing/2014/main" id="{2E634B2E-076D-486D-9744-83DE159E39AB}"/>
              </a:ext>
            </a:extLst>
          </p:cNvPr>
          <p:cNvSpPr/>
          <p:nvPr/>
        </p:nvSpPr>
        <p:spPr>
          <a:xfrm>
            <a:off x="5109549" y="5829267"/>
            <a:ext cx="6458035"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Tree>
    <p:extLst>
      <p:ext uri="{BB962C8B-B14F-4D97-AF65-F5344CB8AC3E}">
        <p14:creationId xmlns:p14="http://schemas.microsoft.com/office/powerpoint/2010/main" val="383027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Forwarded Records</a:t>
            </a:r>
          </a:p>
        </p:txBody>
      </p:sp>
      <p:sp>
        <p:nvSpPr>
          <p:cNvPr id="3" name="Inhaltsplatzhalter 2"/>
          <p:cNvSpPr>
            <a:spLocks noGrp="1"/>
          </p:cNvSpPr>
          <p:nvPr>
            <p:ph sz="half" idx="1"/>
          </p:nvPr>
        </p:nvSpPr>
        <p:spPr/>
        <p:txBody>
          <a:bodyPr>
            <a:normAutofit/>
          </a:bodyPr>
          <a:lstStyle/>
          <a:p>
            <a:r>
              <a:rPr lang="en-US" sz="2000" noProof="0" dirty="0"/>
              <a:t>Forwarded Records can only occur in HEAPS!</a:t>
            </a:r>
          </a:p>
          <a:p>
            <a:r>
              <a:rPr lang="en-US" sz="2000" noProof="0" dirty="0"/>
              <a:t>A Forwarded Record will be generated if a record with variable length does not fit on the page after an update.</a:t>
            </a:r>
          </a:p>
        </p:txBody>
      </p:sp>
      <p:sp>
        <p:nvSpPr>
          <p:cNvPr id="24" name="Inhaltsplatzhalter 23">
            <a:extLst>
              <a:ext uri="{FF2B5EF4-FFF2-40B4-BE49-F238E27FC236}">
                <a16:creationId xmlns:a16="http://schemas.microsoft.com/office/drawing/2014/main" id="{953A7990-A700-4DEC-1C98-5B841B1B84D9}"/>
              </a:ext>
            </a:extLst>
          </p:cNvPr>
          <p:cNvSpPr>
            <a:spLocks noGrp="1"/>
          </p:cNvSpPr>
          <p:nvPr>
            <p:ph sz="half" idx="2"/>
          </p:nvPr>
        </p:nvSpPr>
        <p:spPr/>
        <p:txBody>
          <a:bodyPr/>
          <a:lstStyle/>
          <a:p>
            <a:pPr marL="457189" indent="-457189">
              <a:buFont typeface="+mj-lt"/>
              <a:buAutoNum type="arabicPeriod"/>
            </a:pPr>
            <a:r>
              <a:rPr lang="en-US" noProof="0" dirty="0"/>
              <a:t>A new data page will be created</a:t>
            </a:r>
          </a:p>
          <a:p>
            <a:pPr marL="457189" indent="-457189">
              <a:buFont typeface="+mj-lt"/>
              <a:buAutoNum type="arabicPeriod"/>
            </a:pPr>
            <a:r>
              <a:rPr lang="en-US" noProof="0" dirty="0"/>
              <a:t>Register the new page in </a:t>
            </a:r>
            <a:r>
              <a:rPr lang="en-US" b="1" noProof="0" dirty="0"/>
              <a:t>PFS</a:t>
            </a:r>
          </a:p>
          <a:p>
            <a:pPr marL="457189" indent="-457189">
              <a:buFont typeface="+mj-lt"/>
              <a:buAutoNum type="arabicPeriod"/>
            </a:pPr>
            <a:r>
              <a:rPr lang="en-US" noProof="0" dirty="0"/>
              <a:t>Move record to new data page</a:t>
            </a:r>
          </a:p>
          <a:p>
            <a:pPr marL="457189" indent="-457189">
              <a:buFont typeface="+mj-lt"/>
              <a:buAutoNum type="arabicPeriod"/>
            </a:pPr>
            <a:r>
              <a:rPr lang="en-US" noProof="0" dirty="0"/>
              <a:t>Update </a:t>
            </a:r>
            <a:r>
              <a:rPr lang="en-US" b="1" noProof="0" dirty="0"/>
              <a:t>PFS</a:t>
            </a:r>
            <a:r>
              <a:rPr lang="en-US" noProof="0" dirty="0"/>
              <a:t> Page</a:t>
            </a:r>
          </a:p>
          <a:p>
            <a:pPr marL="457189" indent="-457189">
              <a:buFont typeface="+mj-lt"/>
              <a:buAutoNum type="arabicPeriod"/>
            </a:pPr>
            <a:r>
              <a:rPr lang="en-US" noProof="0" dirty="0"/>
              <a:t>Delete record from existing data page and create a pointer to the new page</a:t>
            </a:r>
          </a:p>
          <a:p>
            <a:pPr marL="457189" indent="-457189">
              <a:buFont typeface="+mj-lt"/>
              <a:buAutoNum type="arabicPeriod"/>
            </a:pPr>
            <a:r>
              <a:rPr lang="en-US" noProof="0" dirty="0"/>
              <a:t>Update </a:t>
            </a:r>
            <a:r>
              <a:rPr lang="en-US" b="1" noProof="0" dirty="0"/>
              <a:t>PFS</a:t>
            </a:r>
            <a:r>
              <a:rPr lang="en-US" noProof="0" dirty="0"/>
              <a:t> Page</a:t>
            </a:r>
          </a:p>
        </p:txBody>
      </p:sp>
      <p:sp>
        <p:nvSpPr>
          <p:cNvPr id="7" name="Rechteck 6">
            <a:extLst>
              <a:ext uri="{FF2B5EF4-FFF2-40B4-BE49-F238E27FC236}">
                <a16:creationId xmlns:a16="http://schemas.microsoft.com/office/drawing/2014/main" id="{D9EE90FF-810F-C778-B78C-F28BE41858FD}"/>
              </a:ext>
            </a:extLst>
          </p:cNvPr>
          <p:cNvSpPr/>
          <p:nvPr/>
        </p:nvSpPr>
        <p:spPr>
          <a:xfrm>
            <a:off x="2159563" y="4709274"/>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p>
          <a:p>
            <a:pPr algn="ctr"/>
            <a:endParaRPr lang="en-US" sz="1333" b="1" noProof="0" dirty="0"/>
          </a:p>
          <a:p>
            <a:pPr algn="ctr"/>
            <a:r>
              <a:rPr lang="en-US" sz="1333" b="1" noProof="0" dirty="0"/>
              <a:t>(Data)</a:t>
            </a:r>
          </a:p>
        </p:txBody>
      </p:sp>
      <p:sp>
        <p:nvSpPr>
          <p:cNvPr id="8" name="Rechteck: gefaltete Ecke 7">
            <a:extLst>
              <a:ext uri="{FF2B5EF4-FFF2-40B4-BE49-F238E27FC236}">
                <a16:creationId xmlns:a16="http://schemas.microsoft.com/office/drawing/2014/main" id="{2A5A547C-6FF3-1B5D-AA6B-DF8881A11444}"/>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p:txBody>
      </p:sp>
      <p:cxnSp>
        <p:nvCxnSpPr>
          <p:cNvPr id="12" name="Verbinder: gewinkelt 11">
            <a:extLst>
              <a:ext uri="{FF2B5EF4-FFF2-40B4-BE49-F238E27FC236}">
                <a16:creationId xmlns:a16="http://schemas.microsoft.com/office/drawing/2014/main" id="{C8C1E0E3-0134-BC6B-9316-BA92E6AF6046}"/>
              </a:ext>
            </a:extLst>
          </p:cNvPr>
          <p:cNvCxnSpPr>
            <a:cxnSpLocks/>
            <a:stCxn id="8" idx="2"/>
            <a:endCxn id="7" idx="1"/>
          </p:cNvCxnSpPr>
          <p:nvPr/>
        </p:nvCxnSpPr>
        <p:spPr>
          <a:xfrm rot="16200000" flipH="1">
            <a:off x="1430359" y="4742106"/>
            <a:ext cx="382868" cy="10755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EF1B33CA-77CC-9C01-6637-E442ADC204FD}"/>
              </a:ext>
            </a:extLst>
          </p:cNvPr>
          <p:cNvSpPr txBox="1"/>
          <p:nvPr/>
        </p:nvSpPr>
        <p:spPr>
          <a:xfrm>
            <a:off x="2159563" y="3645752"/>
            <a:ext cx="3661687" cy="707694"/>
          </a:xfrm>
          <a:prstGeom prst="rect">
            <a:avLst/>
          </a:prstGeom>
          <a:noFill/>
        </p:spPr>
        <p:txBody>
          <a:bodyPr wrap="square" rtlCol="0">
            <a:spAutoFit/>
          </a:bodyPr>
          <a:lstStyle/>
          <a:p>
            <a:r>
              <a:rPr lang="en-US" sz="1333" noProof="0" dirty="0">
                <a:solidFill>
                  <a:srgbClr val="FF00FF"/>
                </a:solidFill>
                <a:highlight>
                  <a:srgbClr val="FFFFFF"/>
                </a:highlight>
                <a:latin typeface="Cascadia Mono" panose="020B0609020000020004" pitchFamily="49" charset="0"/>
              </a:rPr>
              <a:t>UPDATE </a:t>
            </a:r>
            <a:r>
              <a:rPr lang="en-US" sz="1333" noProof="0" dirty="0">
                <a:solidFill>
                  <a:srgbClr val="000000"/>
                </a:solidFill>
                <a:highlight>
                  <a:srgbClr val="FFFFFF"/>
                </a:highlight>
                <a:latin typeface="Cascadia Mono" panose="020B0609020000020004" pitchFamily="49" charset="0"/>
              </a:rPr>
              <a:t>heap</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customers</a:t>
            </a:r>
          </a:p>
          <a:p>
            <a:r>
              <a:rPr lang="en-US" sz="1333" noProof="0" dirty="0">
                <a:solidFill>
                  <a:srgbClr val="0000FF"/>
                </a:solidFill>
                <a:highlight>
                  <a:srgbClr val="FFFFFF"/>
                </a:highlight>
                <a:latin typeface="Cascadia Mono" panose="020B0609020000020004" pitchFamily="49" charset="0"/>
              </a:rPr>
              <a:t>SET    </a:t>
            </a:r>
            <a:r>
              <a:rPr lang="en-US" sz="1333" noProof="0" dirty="0">
                <a:solidFill>
                  <a:srgbClr val="000000"/>
                </a:solidFill>
                <a:highlight>
                  <a:srgbClr val="FFFFFF"/>
                </a:highlight>
                <a:latin typeface="Cascadia Mono" panose="020B0609020000020004" pitchFamily="49" charset="0"/>
              </a:rPr>
              <a:t>c_name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a:t>
            </a:r>
            <a:r>
              <a:rPr lang="en-US" sz="1333" noProof="0" dirty="0">
                <a:solidFill>
                  <a:srgbClr val="FF0000"/>
                </a:solidFill>
                <a:highlight>
                  <a:srgbClr val="FFFFFF"/>
                </a:highlight>
                <a:latin typeface="Cascadia Mono" panose="020B0609020000020004" pitchFamily="49" charset="0"/>
              </a:rPr>
              <a:t>'long update_text'</a:t>
            </a:r>
            <a:endParaRPr lang="en-US" sz="1333" noProof="0" dirty="0">
              <a:solidFill>
                <a:srgbClr val="000000"/>
              </a:solidFill>
              <a:highlight>
                <a:srgbClr val="FFFFFF"/>
              </a:highlight>
              <a:latin typeface="Cascadia Mono" panose="020B0609020000020004" pitchFamily="49" charset="0"/>
            </a:endParaRPr>
          </a:p>
          <a:p>
            <a:r>
              <a:rPr lang="en-US" sz="1333" noProof="0" dirty="0">
                <a:solidFill>
                  <a:srgbClr val="0000FF"/>
                </a:solidFill>
                <a:highlight>
                  <a:srgbClr val="FFFFFF"/>
                </a:highlight>
                <a:latin typeface="Cascadia Mono" panose="020B0609020000020004" pitchFamily="49" charset="0"/>
              </a:rPr>
              <a:t>WHERE  </a:t>
            </a:r>
            <a:r>
              <a:rPr lang="en-US" sz="1333" noProof="0" dirty="0">
                <a:solidFill>
                  <a:srgbClr val="000000"/>
                </a:solidFill>
                <a:highlight>
                  <a:srgbClr val="FFFFFF"/>
                </a:highlight>
                <a:latin typeface="Cascadia Mono" panose="020B0609020000020004" pitchFamily="49" charset="0"/>
              </a:rPr>
              <a:t>c_custkey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1</a:t>
            </a:r>
            <a:r>
              <a:rPr lang="en-US" sz="1333" noProof="0" dirty="0">
                <a:solidFill>
                  <a:srgbClr val="808080"/>
                </a:solidFill>
                <a:highlight>
                  <a:srgbClr val="FFFFFF"/>
                </a:highlight>
                <a:latin typeface="Cascadia Mono" panose="020B0609020000020004" pitchFamily="49" charset="0"/>
              </a:rPr>
              <a:t>;</a:t>
            </a:r>
            <a:endParaRPr lang="en-US" sz="1333" noProof="0" dirty="0"/>
          </a:p>
        </p:txBody>
      </p:sp>
      <p:cxnSp>
        <p:nvCxnSpPr>
          <p:cNvPr id="22" name="Verbinder: gewinkelt 21">
            <a:extLst>
              <a:ext uri="{FF2B5EF4-FFF2-40B4-BE49-F238E27FC236}">
                <a16:creationId xmlns:a16="http://schemas.microsoft.com/office/drawing/2014/main" id="{5D736839-300D-D7A8-7D19-4056B90AD1B9}"/>
              </a:ext>
            </a:extLst>
          </p:cNvPr>
          <p:cNvCxnSpPr>
            <a:cxnSpLocks/>
            <a:stCxn id="18" idx="1"/>
            <a:endCxn id="7" idx="1"/>
          </p:cNvCxnSpPr>
          <p:nvPr/>
        </p:nvCxnSpPr>
        <p:spPr>
          <a:xfrm rot="10800000" flipV="1">
            <a:off x="2159563" y="3999599"/>
            <a:ext cx="12700" cy="147171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C70D19E1-BF55-AD19-8DD5-EDEA8C37D1F7}"/>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(empty)</a:t>
            </a:r>
          </a:p>
        </p:txBody>
      </p:sp>
      <p:sp>
        <p:nvSpPr>
          <p:cNvPr id="29" name="Rechteck: gefaltete Ecke 28">
            <a:extLst>
              <a:ext uri="{FF2B5EF4-FFF2-40B4-BE49-F238E27FC236}">
                <a16:creationId xmlns:a16="http://schemas.microsoft.com/office/drawing/2014/main" id="{D5BA1B98-6047-ECE5-52CB-C821F3BF1EA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noProof="0" dirty="0">
                <a:solidFill>
                  <a:schemeClr val="bg1"/>
                </a:solidFill>
              </a:rPr>
              <a:t>512	0%</a:t>
            </a:r>
          </a:p>
        </p:txBody>
      </p:sp>
      <p:sp>
        <p:nvSpPr>
          <p:cNvPr id="30" name="Pfeil: nach rechts 29">
            <a:extLst>
              <a:ext uri="{FF2B5EF4-FFF2-40B4-BE49-F238E27FC236}">
                <a16:creationId xmlns:a16="http://schemas.microsoft.com/office/drawing/2014/main" id="{9C54554F-C9F6-08E7-C3AD-1230519B2602}"/>
              </a:ext>
            </a:extLst>
          </p:cNvPr>
          <p:cNvSpPr/>
          <p:nvPr/>
        </p:nvSpPr>
        <p:spPr>
          <a:xfrm>
            <a:off x="3131145" y="5242953"/>
            <a:ext cx="2004748" cy="45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67" b="1" noProof="0" dirty="0"/>
              <a:t>record</a:t>
            </a:r>
          </a:p>
        </p:txBody>
      </p:sp>
      <p:sp>
        <p:nvSpPr>
          <p:cNvPr id="31" name="Rechteck: gefaltete Ecke 30">
            <a:extLst>
              <a:ext uri="{FF2B5EF4-FFF2-40B4-BE49-F238E27FC236}">
                <a16:creationId xmlns:a16="http://schemas.microsoft.com/office/drawing/2014/main" id="{F421BC36-39FF-2070-E36D-6FB68E20205D}"/>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b="1" noProof="0" dirty="0">
                <a:solidFill>
                  <a:schemeClr val="bg1"/>
                </a:solidFill>
              </a:rPr>
              <a:t>512	50%</a:t>
            </a:r>
          </a:p>
        </p:txBody>
      </p:sp>
      <p:sp>
        <p:nvSpPr>
          <p:cNvPr id="32" name="Rechteck 31">
            <a:extLst>
              <a:ext uri="{FF2B5EF4-FFF2-40B4-BE49-F238E27FC236}">
                <a16:creationId xmlns:a16="http://schemas.microsoft.com/office/drawing/2014/main" id="{9E2615E4-C35F-5668-C7AF-F9052A7AC177}"/>
              </a:ext>
            </a:extLst>
          </p:cNvPr>
          <p:cNvSpPr/>
          <p:nvPr/>
        </p:nvSpPr>
        <p:spPr>
          <a:xfrm>
            <a:off x="2161011" y="4705333"/>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br>
              <a:rPr lang="en-US" sz="1333" b="1" noProof="0" dirty="0"/>
            </a:br>
            <a:endParaRPr lang="en-US" sz="1333" b="1" noProof="0" dirty="0"/>
          </a:p>
          <a:p>
            <a:pPr algn="ctr"/>
            <a:r>
              <a:rPr lang="en-US" sz="1333" b="1" noProof="0" dirty="0"/>
              <a:t>Goto 512</a:t>
            </a:r>
          </a:p>
          <a:p>
            <a:pPr algn="ctr"/>
            <a:r>
              <a:rPr lang="en-US" sz="1333" b="1" noProof="0" dirty="0"/>
              <a:t>(Data)</a:t>
            </a:r>
          </a:p>
        </p:txBody>
      </p:sp>
      <p:sp>
        <p:nvSpPr>
          <p:cNvPr id="34" name="Rechteck 33">
            <a:extLst>
              <a:ext uri="{FF2B5EF4-FFF2-40B4-BE49-F238E27FC236}">
                <a16:creationId xmlns:a16="http://schemas.microsoft.com/office/drawing/2014/main" id="{96C4077E-FBD1-5B42-E8D4-2322C7E86703}"/>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(Data)</a:t>
            </a:r>
          </a:p>
        </p:txBody>
      </p:sp>
      <p:sp>
        <p:nvSpPr>
          <p:cNvPr id="35" name="Rechteck: gefaltete Ecke 34">
            <a:extLst>
              <a:ext uri="{FF2B5EF4-FFF2-40B4-BE49-F238E27FC236}">
                <a16:creationId xmlns:a16="http://schemas.microsoft.com/office/drawing/2014/main" id="{2B88A7B6-7C70-04D3-3C9E-9297836972D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b="1" noProof="0" dirty="0">
                <a:solidFill>
                  <a:schemeClr val="bg1"/>
                </a:solidFill>
              </a:rPr>
              <a:t>110: 	80%</a:t>
            </a:r>
          </a:p>
          <a:p>
            <a:pPr>
              <a:tabLst>
                <a:tab pos="594769" algn="r"/>
              </a:tabLst>
            </a:pPr>
            <a:r>
              <a:rPr lang="en-US" sz="1067" noProof="0" dirty="0">
                <a:solidFill>
                  <a:schemeClr val="bg1"/>
                </a:solidFill>
              </a:rPr>
              <a:t>512	50%</a:t>
            </a:r>
          </a:p>
        </p:txBody>
      </p:sp>
    </p:spTree>
    <p:extLst>
      <p:ext uri="{BB962C8B-B14F-4D97-AF65-F5344CB8AC3E}">
        <p14:creationId xmlns:p14="http://schemas.microsoft.com/office/powerpoint/2010/main" val="3105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fade">
                                      <p:cBhvr>
                                        <p:cTn id="35" dur="500"/>
                                        <p:tgtEl>
                                          <p:spTgt spid="24">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Effect transition="in" filter="fade">
                                      <p:cBhvr>
                                        <p:cTn id="44" dur="500"/>
                                        <p:tgtEl>
                                          <p:spTgt spid="24">
                                            <p:txEl>
                                              <p:pRg st="2" end="2"/>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fade">
                                      <p:cBhvr>
                                        <p:cTn id="57" dur="500"/>
                                        <p:tgtEl>
                                          <p:spTgt spid="24">
                                            <p:txEl>
                                              <p:pRg st="3" end="3"/>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xEl>
                                              <p:pRg st="4" end="4"/>
                                            </p:txEl>
                                          </p:spTgt>
                                        </p:tgtEl>
                                        <p:attrNameLst>
                                          <p:attrName>style.visibility</p:attrName>
                                        </p:attrNameLst>
                                      </p:cBhvr>
                                      <p:to>
                                        <p:strVal val="visible"/>
                                      </p:to>
                                    </p:set>
                                    <p:animEffect transition="in" filter="fade">
                                      <p:cBhvr>
                                        <p:cTn id="66" dur="500"/>
                                        <p:tgtEl>
                                          <p:spTgt spid="24">
                                            <p:txEl>
                                              <p:pRg st="4" end="4"/>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5" end="5"/>
                                            </p:txEl>
                                          </p:spTgt>
                                        </p:tgtEl>
                                        <p:attrNameLst>
                                          <p:attrName>style.visibility</p:attrName>
                                        </p:attrNameLst>
                                      </p:cBhvr>
                                      <p:to>
                                        <p:strVal val="visible"/>
                                      </p:to>
                                    </p:set>
                                    <p:animEffect transition="in" filter="fade">
                                      <p:cBhvr>
                                        <p:cTn id="75" dur="500"/>
                                        <p:tgtEl>
                                          <p:spTgt spid="24">
                                            <p:txEl>
                                              <p:pRg st="5" end="5"/>
                                            </p:txEl>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23" grpId="0" animBg="1"/>
      <p:bldP spid="29" grpId="0" animBg="1"/>
      <p:bldP spid="30" grpId="0" animBg="1"/>
      <p:bldP spid="31" grpId="0" animBg="1"/>
      <p:bldP spid="32" grpId="0" animBg="1"/>
      <p:bldP spid="34" grpId="0" animBg="1"/>
      <p:bldP spid="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ssdiagramm: Mehrere Dokumente 3"/>
          <p:cNvSpPr/>
          <p:nvPr/>
        </p:nvSpPr>
        <p:spPr>
          <a:xfrm>
            <a:off x="37147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119</a:t>
            </a:r>
          </a:p>
          <a:p>
            <a:r>
              <a:rPr lang="en-US" sz="1067" dirty="0">
                <a:solidFill>
                  <a:schemeClr val="tx1"/>
                </a:solidFill>
              </a:rPr>
              <a:t>1 = 156</a:t>
            </a:r>
            <a:br>
              <a:rPr lang="en-US" sz="1067" dirty="0">
                <a:solidFill>
                  <a:schemeClr val="tx1"/>
                </a:solidFill>
              </a:rPr>
            </a:br>
            <a:r>
              <a:rPr lang="en-US" sz="1067" dirty="0">
                <a:solidFill>
                  <a:schemeClr val="tx1"/>
                </a:solidFill>
              </a:rPr>
              <a:t>2</a:t>
            </a:r>
            <a:br>
              <a:rPr lang="en-US" sz="1067" dirty="0">
                <a:solidFill>
                  <a:schemeClr val="tx1"/>
                </a:solidFill>
              </a:rPr>
            </a:br>
            <a:r>
              <a:rPr lang="en-US" sz="1067" dirty="0">
                <a:solidFill>
                  <a:schemeClr val="tx1"/>
                </a:solidFill>
              </a:rPr>
              <a:t>3</a:t>
            </a:r>
            <a:br>
              <a:rPr lang="en-US" sz="1067" dirty="0">
                <a:solidFill>
                  <a:schemeClr val="tx1"/>
                </a:solidFill>
              </a:rPr>
            </a:br>
            <a:r>
              <a:rPr lang="en-US" sz="1067" dirty="0">
                <a:solidFill>
                  <a:schemeClr val="tx1"/>
                </a:solidFill>
              </a:rPr>
              <a:t>4</a:t>
            </a:r>
          </a:p>
        </p:txBody>
      </p:sp>
      <p:sp>
        <p:nvSpPr>
          <p:cNvPr id="5" name="Flussdiagramm: Dokument 4"/>
          <p:cNvSpPr/>
          <p:nvPr/>
        </p:nvSpPr>
        <p:spPr>
          <a:xfrm>
            <a:off x="371475" y="1665288"/>
            <a:ext cx="828000" cy="1476000"/>
          </a:xfrm>
          <a:prstGeom prst="flowChart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IAM</a:t>
            </a:r>
          </a:p>
          <a:p>
            <a:r>
              <a:rPr lang="en-US" sz="1200" dirty="0">
                <a:solidFill>
                  <a:schemeClr val="tx1"/>
                </a:solidFill>
              </a:rPr>
              <a:t>119</a:t>
            </a:r>
          </a:p>
          <a:p>
            <a:r>
              <a:rPr lang="en-US" sz="1200" dirty="0">
                <a:solidFill>
                  <a:schemeClr val="tx1"/>
                </a:solidFill>
              </a:rPr>
              <a:t>121</a:t>
            </a:r>
          </a:p>
          <a:p>
            <a:r>
              <a:rPr lang="en-US" sz="1200" dirty="0">
                <a:solidFill>
                  <a:schemeClr val="tx1"/>
                </a:solidFill>
              </a:rPr>
              <a:t>126</a:t>
            </a:r>
          </a:p>
          <a:p>
            <a:r>
              <a:rPr lang="en-US" sz="1200" dirty="0">
                <a:solidFill>
                  <a:schemeClr val="tx1"/>
                </a:solidFill>
              </a:rPr>
              <a:t>127</a:t>
            </a:r>
          </a:p>
          <a:p>
            <a:r>
              <a:rPr lang="en-US" sz="1200" dirty="0">
                <a:solidFill>
                  <a:schemeClr val="tx1"/>
                </a:solidFill>
              </a:rPr>
              <a:t>142</a:t>
            </a:r>
          </a:p>
          <a:p>
            <a:r>
              <a:rPr lang="en-US" sz="1200" dirty="0">
                <a:solidFill>
                  <a:schemeClr val="tx1"/>
                </a:solidFill>
              </a:rPr>
              <a:t>156</a:t>
            </a:r>
          </a:p>
        </p:txBody>
      </p:sp>
      <p:sp>
        <p:nvSpPr>
          <p:cNvPr id="6" name="Flussdiagramm: Mehrere Dokumente 5"/>
          <p:cNvSpPr/>
          <p:nvPr/>
        </p:nvSpPr>
        <p:spPr>
          <a:xfrm>
            <a:off x="145159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121</a:t>
            </a:r>
          </a:p>
          <a:p>
            <a:r>
              <a:rPr lang="en-US" sz="1067" dirty="0">
                <a:solidFill>
                  <a:schemeClr val="tx1"/>
                </a:solidFill>
              </a:rPr>
              <a:t>5</a:t>
            </a:r>
            <a:br>
              <a:rPr lang="en-US" sz="1067" dirty="0">
                <a:solidFill>
                  <a:schemeClr val="tx1"/>
                </a:solidFill>
              </a:rPr>
            </a:br>
            <a:r>
              <a:rPr lang="en-US" sz="1067" dirty="0">
                <a:solidFill>
                  <a:schemeClr val="tx1"/>
                </a:solidFill>
              </a:rPr>
              <a:t>6</a:t>
            </a:r>
            <a:br>
              <a:rPr lang="en-US" sz="1067" dirty="0">
                <a:solidFill>
                  <a:schemeClr val="tx1"/>
                </a:solidFill>
              </a:rPr>
            </a:br>
            <a:r>
              <a:rPr lang="en-US" sz="1067" dirty="0">
                <a:solidFill>
                  <a:schemeClr val="tx1"/>
                </a:solidFill>
              </a:rPr>
              <a:t>7</a:t>
            </a:r>
            <a:br>
              <a:rPr lang="en-US" sz="1067" dirty="0">
                <a:solidFill>
                  <a:schemeClr val="tx1"/>
                </a:solidFill>
              </a:rPr>
            </a:br>
            <a:r>
              <a:rPr lang="en-US" sz="1067" dirty="0">
                <a:solidFill>
                  <a:schemeClr val="tx1"/>
                </a:solidFill>
              </a:rPr>
              <a:t>8</a:t>
            </a:r>
          </a:p>
        </p:txBody>
      </p:sp>
      <p:sp>
        <p:nvSpPr>
          <p:cNvPr id="7" name="Flussdiagramm: Mehrere Dokumente 6"/>
          <p:cNvSpPr/>
          <p:nvPr/>
        </p:nvSpPr>
        <p:spPr>
          <a:xfrm>
            <a:off x="253171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126</a:t>
            </a:r>
          </a:p>
          <a:p>
            <a:r>
              <a:rPr lang="en-US" sz="1067" dirty="0">
                <a:solidFill>
                  <a:schemeClr val="tx1"/>
                </a:solidFill>
              </a:rPr>
              <a:t>9</a:t>
            </a:r>
            <a:br>
              <a:rPr lang="en-US" sz="1067" dirty="0">
                <a:solidFill>
                  <a:schemeClr val="tx1"/>
                </a:solidFill>
              </a:rPr>
            </a:br>
            <a:r>
              <a:rPr lang="en-US" sz="1067" dirty="0">
                <a:solidFill>
                  <a:schemeClr val="tx1"/>
                </a:solidFill>
              </a:rPr>
              <a:t>10</a:t>
            </a:r>
            <a:br>
              <a:rPr lang="en-US" sz="1067" dirty="0">
                <a:solidFill>
                  <a:schemeClr val="tx1"/>
                </a:solidFill>
              </a:rPr>
            </a:br>
            <a:r>
              <a:rPr lang="en-US" sz="1067" dirty="0">
                <a:solidFill>
                  <a:schemeClr val="tx1"/>
                </a:solidFill>
              </a:rPr>
              <a:t>11</a:t>
            </a:r>
            <a:br>
              <a:rPr lang="en-US" sz="1067" dirty="0">
                <a:solidFill>
                  <a:schemeClr val="tx1"/>
                </a:solidFill>
              </a:rPr>
            </a:br>
            <a:r>
              <a:rPr lang="en-US" sz="1067" dirty="0">
                <a:solidFill>
                  <a:schemeClr val="tx1"/>
                </a:solidFill>
              </a:rPr>
              <a:t>12</a:t>
            </a:r>
          </a:p>
        </p:txBody>
      </p:sp>
      <p:sp>
        <p:nvSpPr>
          <p:cNvPr id="8" name="Flussdiagramm: Mehrere Dokumente 7"/>
          <p:cNvSpPr/>
          <p:nvPr/>
        </p:nvSpPr>
        <p:spPr>
          <a:xfrm>
            <a:off x="361183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127</a:t>
            </a:r>
          </a:p>
          <a:p>
            <a:r>
              <a:rPr lang="en-US" sz="1067" dirty="0">
                <a:solidFill>
                  <a:schemeClr val="tx1"/>
                </a:solidFill>
              </a:rPr>
              <a:t>13</a:t>
            </a:r>
            <a:br>
              <a:rPr lang="en-US" sz="1067" dirty="0">
                <a:solidFill>
                  <a:schemeClr val="tx1"/>
                </a:solidFill>
              </a:rPr>
            </a:br>
            <a:r>
              <a:rPr lang="en-US" sz="1067" dirty="0">
                <a:solidFill>
                  <a:schemeClr val="tx1"/>
                </a:solidFill>
              </a:rPr>
              <a:t>14</a:t>
            </a:r>
            <a:br>
              <a:rPr lang="en-US" sz="1067" dirty="0">
                <a:solidFill>
                  <a:schemeClr val="tx1"/>
                </a:solidFill>
              </a:rPr>
            </a:br>
            <a:r>
              <a:rPr lang="en-US" sz="1067" dirty="0">
                <a:solidFill>
                  <a:schemeClr val="tx1"/>
                </a:solidFill>
              </a:rPr>
              <a:t>15</a:t>
            </a:r>
            <a:br>
              <a:rPr lang="en-US" sz="1067" dirty="0">
                <a:solidFill>
                  <a:schemeClr val="tx1"/>
                </a:solidFill>
              </a:rPr>
            </a:br>
            <a:r>
              <a:rPr lang="en-US" sz="1067" dirty="0">
                <a:solidFill>
                  <a:schemeClr val="tx1"/>
                </a:solidFill>
              </a:rPr>
              <a:t>16</a:t>
            </a:r>
          </a:p>
        </p:txBody>
      </p:sp>
      <p:sp>
        <p:nvSpPr>
          <p:cNvPr id="9" name="Flussdiagramm: Mehrere Dokumente 8"/>
          <p:cNvSpPr/>
          <p:nvPr/>
        </p:nvSpPr>
        <p:spPr>
          <a:xfrm>
            <a:off x="469195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142</a:t>
            </a:r>
          </a:p>
          <a:p>
            <a:r>
              <a:rPr lang="en-US" sz="1067" dirty="0">
                <a:solidFill>
                  <a:schemeClr val="tx1"/>
                </a:solidFill>
              </a:rPr>
              <a:t>17</a:t>
            </a:r>
            <a:br>
              <a:rPr lang="en-US" sz="1067" dirty="0">
                <a:solidFill>
                  <a:schemeClr val="tx1"/>
                </a:solidFill>
              </a:rPr>
            </a:br>
            <a:r>
              <a:rPr lang="en-US" sz="1067" dirty="0">
                <a:solidFill>
                  <a:schemeClr val="tx1"/>
                </a:solidFill>
              </a:rPr>
              <a:t>18</a:t>
            </a:r>
            <a:br>
              <a:rPr lang="en-US" sz="1067" dirty="0">
                <a:solidFill>
                  <a:schemeClr val="tx1"/>
                </a:solidFill>
              </a:rPr>
            </a:br>
            <a:r>
              <a:rPr lang="en-US" sz="1067" dirty="0">
                <a:solidFill>
                  <a:schemeClr val="tx1"/>
                </a:solidFill>
              </a:rPr>
              <a:t>19</a:t>
            </a:r>
            <a:br>
              <a:rPr lang="en-US" sz="1067" dirty="0">
                <a:solidFill>
                  <a:schemeClr val="tx1"/>
                </a:solidFill>
              </a:rPr>
            </a:br>
            <a:r>
              <a:rPr lang="en-US" sz="1067" dirty="0">
                <a:solidFill>
                  <a:schemeClr val="tx1"/>
                </a:solidFill>
              </a:rPr>
              <a:t>20</a:t>
            </a:r>
          </a:p>
        </p:txBody>
      </p:sp>
      <p:cxnSp>
        <p:nvCxnSpPr>
          <p:cNvPr id="11" name="Gekrümmte Verbindung 10"/>
          <p:cNvCxnSpPr>
            <a:stCxn id="4" idx="0"/>
            <a:endCxn id="37" idx="0"/>
          </p:cNvCxnSpPr>
          <p:nvPr/>
        </p:nvCxnSpPr>
        <p:spPr>
          <a:xfrm rot="5400000" flipH="1" flipV="1">
            <a:off x="3554091" y="746866"/>
            <a:ext cx="6971" cy="5430276"/>
          </a:xfrm>
          <a:prstGeom prst="curvedConnector3">
            <a:avLst>
              <a:gd name="adj1" fmla="val 337977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krümmte Verbindung 12"/>
          <p:cNvCxnSpPr>
            <a:stCxn id="37" idx="2"/>
            <a:endCxn id="4" idx="2"/>
          </p:cNvCxnSpPr>
          <p:nvPr/>
        </p:nvCxnSpPr>
        <p:spPr>
          <a:xfrm rot="5400000">
            <a:off x="3439551" y="2166969"/>
            <a:ext cx="6971" cy="5430276"/>
          </a:xfrm>
          <a:prstGeom prst="curvedConnector3">
            <a:avLst>
              <a:gd name="adj1" fmla="val 41817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413560" y="3048635"/>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1</a:t>
            </a:r>
          </a:p>
        </p:txBody>
      </p:sp>
      <p:sp>
        <p:nvSpPr>
          <p:cNvPr id="15" name="Ellipse 14"/>
          <p:cNvSpPr/>
          <p:nvPr/>
        </p:nvSpPr>
        <p:spPr>
          <a:xfrm>
            <a:off x="3413560" y="508550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2</a:t>
            </a:r>
          </a:p>
        </p:txBody>
      </p:sp>
      <p:cxnSp>
        <p:nvCxnSpPr>
          <p:cNvPr id="17" name="Gerade Verbindung mit Pfeil 16"/>
          <p:cNvCxnSpPr>
            <a:stCxn id="4" idx="3"/>
            <a:endCxn id="6" idx="1"/>
          </p:cNvCxnSpPr>
          <p:nvPr/>
        </p:nvCxnSpPr>
        <p:spPr>
          <a:xfrm>
            <a:off x="119947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6" idx="3"/>
            <a:endCxn id="7" idx="1"/>
          </p:cNvCxnSpPr>
          <p:nvPr/>
        </p:nvCxnSpPr>
        <p:spPr>
          <a:xfrm>
            <a:off x="227959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7" idx="3"/>
            <a:endCxn id="8" idx="1"/>
          </p:cNvCxnSpPr>
          <p:nvPr/>
        </p:nvCxnSpPr>
        <p:spPr>
          <a:xfrm>
            <a:off x="335971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8" idx="3"/>
            <a:endCxn id="9" idx="1"/>
          </p:cNvCxnSpPr>
          <p:nvPr/>
        </p:nvCxnSpPr>
        <p:spPr>
          <a:xfrm>
            <a:off x="443983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95955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3</a:t>
            </a:r>
          </a:p>
        </p:txBody>
      </p:sp>
      <p:sp>
        <p:nvSpPr>
          <p:cNvPr id="33" name="Ellipse 32"/>
          <p:cNvSpPr/>
          <p:nvPr/>
        </p:nvSpPr>
        <p:spPr>
          <a:xfrm>
            <a:off x="200611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4</a:t>
            </a:r>
          </a:p>
        </p:txBody>
      </p:sp>
      <p:sp>
        <p:nvSpPr>
          <p:cNvPr id="34" name="Ellipse 33"/>
          <p:cNvSpPr/>
          <p:nvPr/>
        </p:nvSpPr>
        <p:spPr>
          <a:xfrm>
            <a:off x="3117316"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5</a:t>
            </a:r>
          </a:p>
        </p:txBody>
      </p:sp>
      <p:sp>
        <p:nvSpPr>
          <p:cNvPr id="35" name="Ellipse 34"/>
          <p:cNvSpPr/>
          <p:nvPr/>
        </p:nvSpPr>
        <p:spPr>
          <a:xfrm>
            <a:off x="4187715"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6</a:t>
            </a:r>
          </a:p>
        </p:txBody>
      </p:sp>
      <p:sp>
        <p:nvSpPr>
          <p:cNvPr id="36" name="Ellipse 35"/>
          <p:cNvSpPr/>
          <p:nvPr/>
        </p:nvSpPr>
        <p:spPr>
          <a:xfrm>
            <a:off x="5306783"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7</a:t>
            </a:r>
          </a:p>
        </p:txBody>
      </p:sp>
      <p:sp>
        <p:nvSpPr>
          <p:cNvPr id="37" name="Flussdiagramm: Mehrere Dokumente 36"/>
          <p:cNvSpPr/>
          <p:nvPr/>
        </p:nvSpPr>
        <p:spPr>
          <a:xfrm>
            <a:off x="5801751" y="3458519"/>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156</a:t>
            </a:r>
          </a:p>
          <a:p>
            <a:r>
              <a:rPr lang="en-US" sz="1067" b="1" dirty="0">
                <a:solidFill>
                  <a:schemeClr val="tx1"/>
                </a:solidFill>
              </a:rPr>
              <a:t>1</a:t>
            </a:r>
          </a:p>
        </p:txBody>
      </p:sp>
      <p:cxnSp>
        <p:nvCxnSpPr>
          <p:cNvPr id="39" name="Gerade Verbindung mit Pfeil 38"/>
          <p:cNvCxnSpPr>
            <a:stCxn id="36" idx="6"/>
            <a:endCxn id="37" idx="1"/>
          </p:cNvCxnSpPr>
          <p:nvPr/>
        </p:nvCxnSpPr>
        <p:spPr>
          <a:xfrm flipV="1">
            <a:off x="5594817" y="4196517"/>
            <a:ext cx="206937" cy="69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noProof="0" dirty="0"/>
              <a:t>Forwarded Records</a:t>
            </a:r>
          </a:p>
        </p:txBody>
      </p:sp>
      <p:sp>
        <p:nvSpPr>
          <p:cNvPr id="12" name="Inhaltsplatzhalter 11">
            <a:extLst>
              <a:ext uri="{FF2B5EF4-FFF2-40B4-BE49-F238E27FC236}">
                <a16:creationId xmlns:a16="http://schemas.microsoft.com/office/drawing/2014/main" id="{2127AA32-25E9-4048-BF08-565980F1DCE6}"/>
              </a:ext>
            </a:extLst>
          </p:cNvPr>
          <p:cNvSpPr>
            <a:spLocks noGrp="1"/>
          </p:cNvSpPr>
          <p:nvPr>
            <p:ph sz="half" idx="2"/>
          </p:nvPr>
        </p:nvSpPr>
        <p:spPr>
          <a:xfrm>
            <a:off x="6773002" y="1665288"/>
            <a:ext cx="5083639" cy="4644032"/>
          </a:xfrm>
        </p:spPr>
        <p:txBody>
          <a:bodyPr/>
          <a:lstStyle/>
          <a:p>
            <a:r>
              <a:rPr lang="en-US" noProof="0" dirty="0"/>
              <a:t>IAM will be read!</a:t>
            </a:r>
          </a:p>
          <a:p>
            <a:r>
              <a:rPr lang="en-US" noProof="0" dirty="0"/>
              <a:t>Record on page 119 points to „Forwarded Record“ on page 156</a:t>
            </a:r>
          </a:p>
          <a:p>
            <a:r>
              <a:rPr lang="en-US" noProof="0" dirty="0"/>
              <a:t>After page 156 has been read the scan operation will continue page 119</a:t>
            </a:r>
          </a:p>
          <a:p>
            <a:r>
              <a:rPr lang="en-US" noProof="0" dirty="0"/>
              <a:t>Reading page 121, 126, 127, 142, 156</a:t>
            </a:r>
          </a:p>
        </p:txBody>
      </p:sp>
      <p:sp>
        <p:nvSpPr>
          <p:cNvPr id="20" name="Textfeld 19">
            <a:extLst>
              <a:ext uri="{FF2B5EF4-FFF2-40B4-BE49-F238E27FC236}">
                <a16:creationId xmlns:a16="http://schemas.microsoft.com/office/drawing/2014/main" id="{7F3FF7EC-55C8-1025-AB7C-CF05CDC82DD7}"/>
              </a:ext>
            </a:extLst>
          </p:cNvPr>
          <p:cNvSpPr txBox="1"/>
          <p:nvPr/>
        </p:nvSpPr>
        <p:spPr>
          <a:xfrm>
            <a:off x="3413561" y="5636685"/>
            <a:ext cx="5370739" cy="830997"/>
          </a:xfrm>
          <a:prstGeom prst="rect">
            <a:avLst/>
          </a:prstGeom>
          <a:noFill/>
        </p:spPr>
        <p:txBody>
          <a:bodyPr wrap="square" rtlCol="0">
            <a:spAutoFit/>
          </a:bodyPr>
          <a:lstStyle/>
          <a:p>
            <a:pPr algn="ctr"/>
            <a:r>
              <a:rPr lang="en-US" sz="2400" b="1" dirty="0">
                <a:solidFill>
                  <a:srgbClr val="FF0000"/>
                </a:solidFill>
              </a:rPr>
              <a:t>Page 156 will be read 2 x!</a:t>
            </a:r>
          </a:p>
          <a:p>
            <a:endParaRPr lang="en-US" sz="2400" dirty="0"/>
          </a:p>
        </p:txBody>
      </p:sp>
    </p:spTree>
    <p:extLst>
      <p:ext uri="{BB962C8B-B14F-4D97-AF65-F5344CB8AC3E}">
        <p14:creationId xmlns:p14="http://schemas.microsoft.com/office/powerpoint/2010/main" val="40419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childTnLst>
                          </p:cTn>
                        </p:par>
                        <p:par>
                          <p:cTn id="87" fill="hold">
                            <p:stCondLst>
                              <p:cond delay="5500"/>
                            </p:stCondLst>
                            <p:childTnLst>
                              <p:par>
                                <p:cTn id="88" presetID="10"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childTnLst>
                          </p:cTn>
                        </p:par>
                        <p:par>
                          <p:cTn id="95" fill="hold">
                            <p:stCondLst>
                              <p:cond delay="65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7000"/>
                            </p:stCondLst>
                            <p:childTnLst>
                              <p:par>
                                <p:cTn id="100" presetID="10" presetClass="entr" presetSubtype="0" fill="hold"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P spid="15" grpId="0" animBg="1"/>
      <p:bldP spid="32" grpId="0" animBg="1"/>
      <p:bldP spid="33" grpId="0" animBg="1"/>
      <p:bldP spid="34" grpId="0" animBg="1"/>
      <p:bldP spid="35" grpId="0" animBg="1"/>
      <p:bldP spid="36" grpId="0" animBg="1"/>
      <p:bldP spid="37" grpId="0" animBg="1"/>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Anatomy of a (Clustered) Index</a:t>
            </a:r>
          </a:p>
        </p:txBody>
      </p:sp>
      <p:sp>
        <p:nvSpPr>
          <p:cNvPr id="12" name="Inhaltsplatzhalter 11">
            <a:extLst>
              <a:ext uri="{FF2B5EF4-FFF2-40B4-BE49-F238E27FC236}">
                <a16:creationId xmlns:a16="http://schemas.microsoft.com/office/drawing/2014/main" id="{6E2FF7B1-EB18-4F40-9680-6C415A973E5D}"/>
              </a:ext>
            </a:extLst>
          </p:cNvPr>
          <p:cNvSpPr>
            <a:spLocks noGrp="1"/>
          </p:cNvSpPr>
          <p:nvPr>
            <p:ph idx="1"/>
          </p:nvPr>
        </p:nvSpPr>
        <p:spPr/>
        <p:txBody>
          <a:bodyPr>
            <a:normAutofit/>
          </a:bodyPr>
          <a:lstStyle/>
          <a:p>
            <a:r>
              <a:rPr lang="en-US" dirty="0"/>
              <a:t>Clustered indexes store the data rows in the table/view - based on key values.</a:t>
            </a:r>
          </a:p>
          <a:p>
            <a:r>
              <a:rPr lang="en-US" dirty="0"/>
              <a:t>The key values ​​are determined by the attributes in the index!</a:t>
            </a:r>
          </a:p>
          <a:p>
            <a:r>
              <a:rPr lang="en-US" dirty="0"/>
              <a:t>There can be only one clustered index per table, because the data rows themselves can be sorted in only one order.</a:t>
            </a:r>
          </a:p>
          <a:p>
            <a:r>
              <a:rPr lang="en-US" dirty="0"/>
              <a:t>There can only be ONE clustered index that </a:t>
            </a:r>
            <a:r>
              <a:rPr lang="en-US" b="1" dirty="0">
                <a:solidFill>
                  <a:srgbClr val="FF0000"/>
                </a:solidFill>
              </a:rPr>
              <a:t>replaces </a:t>
            </a:r>
            <a:r>
              <a:rPr lang="en-US" dirty="0"/>
              <a:t>the </a:t>
            </a:r>
            <a:r>
              <a:rPr lang="en-US" b="1" dirty="0">
                <a:solidFill>
                  <a:srgbClr val="FF0000"/>
                </a:solidFill>
              </a:rPr>
              <a:t>HEAP</a:t>
            </a:r>
            <a:r>
              <a:rPr lang="en-US" dirty="0"/>
              <a:t> structures</a:t>
            </a:r>
          </a:p>
          <a:p>
            <a:r>
              <a:rPr lang="en-US" dirty="0"/>
              <a:t>The clustered index is the table itself!</a:t>
            </a:r>
          </a:p>
        </p:txBody>
      </p:sp>
    </p:spTree>
    <p:extLst>
      <p:ext uri="{BB962C8B-B14F-4D97-AF65-F5344CB8AC3E}">
        <p14:creationId xmlns:p14="http://schemas.microsoft.com/office/powerpoint/2010/main" val="3325033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F1B0190-30BE-766F-563C-211CCE771A21}"/>
              </a:ext>
            </a:extLst>
          </p:cNvPr>
          <p:cNvSpPr>
            <a:spLocks noGrp="1"/>
          </p:cNvSpPr>
          <p:nvPr>
            <p:ph type="body" sz="half" idx="2"/>
          </p:nvPr>
        </p:nvSpPr>
        <p:spPr/>
        <p:txBody>
          <a:bodyPr/>
          <a:lstStyle/>
          <a:p>
            <a:r>
              <a:rPr lang="en-US" noProof="0" dirty="0"/>
              <a:t>Every Table/Index requires an IAM-Page to identify </a:t>
            </a:r>
            <a:r>
              <a:rPr lang="en-US" b="1" noProof="0" dirty="0"/>
              <a:t>index/data</a:t>
            </a:r>
            <a:r>
              <a:rPr lang="en-US" noProof="0" dirty="0"/>
              <a:t> pages which belongs to the Table/Index.</a:t>
            </a:r>
          </a:p>
          <a:p>
            <a:pPr lvl="1"/>
            <a:r>
              <a:rPr lang="en-US" noProof="0" dirty="0"/>
              <a:t>Note, that IAM Pages only manage extends!</a:t>
            </a:r>
          </a:p>
          <a:p>
            <a:pPr lvl="1"/>
            <a:r>
              <a:rPr lang="en-US" noProof="0" dirty="0"/>
              <a:t>Intermediate Levels will be managed by the PFS</a:t>
            </a:r>
          </a:p>
          <a:p>
            <a:pPr lvl="1"/>
            <a:r>
              <a:rPr lang="en-US" noProof="0" dirty="0"/>
              <a:t>Or IAM (if the intermediate level uses a uniform extend).</a:t>
            </a:r>
          </a:p>
          <a:p>
            <a:r>
              <a:rPr lang="en-US" noProof="0" dirty="0"/>
              <a:t>The Clustered (row based) Index is a “balanced tree”-Index (B-Tree-Index)</a:t>
            </a:r>
          </a:p>
          <a:p>
            <a:r>
              <a:rPr lang="en-US" noProof="0" dirty="0"/>
              <a:t>Every B-Tree-Index starts with a SINGLE Page as Root Node!</a:t>
            </a:r>
          </a:p>
        </p:txBody>
      </p:sp>
      <p:sp>
        <p:nvSpPr>
          <p:cNvPr id="4" name="Titel 3">
            <a:extLst>
              <a:ext uri="{FF2B5EF4-FFF2-40B4-BE49-F238E27FC236}">
                <a16:creationId xmlns:a16="http://schemas.microsoft.com/office/drawing/2014/main" id="{BBB8CA7B-6844-2AFE-9D8A-5C3CB830B805}"/>
              </a:ext>
            </a:extLst>
          </p:cNvPr>
          <p:cNvSpPr>
            <a:spLocks noGrp="1"/>
          </p:cNvSpPr>
          <p:nvPr>
            <p:ph type="title"/>
          </p:nvPr>
        </p:nvSpPr>
        <p:spPr/>
        <p:txBody>
          <a:bodyPr/>
          <a:lstStyle/>
          <a:p>
            <a:r>
              <a:rPr lang="en-US" noProof="0" dirty="0"/>
              <a:t>Internal Structure of a (Clustered) Index</a:t>
            </a:r>
          </a:p>
        </p:txBody>
      </p:sp>
      <p:sp>
        <p:nvSpPr>
          <p:cNvPr id="13" name="Rechteck 12"/>
          <p:cNvSpPr/>
          <p:nvPr/>
        </p:nvSpPr>
        <p:spPr>
          <a:xfrm>
            <a:off x="6503920" y="486087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110</a:t>
            </a:r>
          </a:p>
          <a:p>
            <a:pPr algn="ctr"/>
            <a:endParaRPr lang="en-US" sz="1200" noProof="0" dirty="0">
              <a:solidFill>
                <a:schemeClr val="tx1"/>
              </a:solidFill>
            </a:endParaRPr>
          </a:p>
          <a:p>
            <a:pPr algn="ctr"/>
            <a:r>
              <a:rPr lang="en-US" sz="1200" noProof="0" dirty="0">
                <a:solidFill>
                  <a:schemeClr val="tx1"/>
                </a:solidFill>
              </a:rPr>
              <a:t>(Data)</a:t>
            </a:r>
          </a:p>
        </p:txBody>
      </p:sp>
      <p:sp>
        <p:nvSpPr>
          <p:cNvPr id="14" name="Rechteck 13"/>
          <p:cNvSpPr/>
          <p:nvPr/>
        </p:nvSpPr>
        <p:spPr>
          <a:xfrm>
            <a:off x="7414473" y="4863321"/>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111</a:t>
            </a:r>
          </a:p>
          <a:p>
            <a:pPr algn="ctr"/>
            <a:endParaRPr lang="en-US" sz="1200" noProof="0" dirty="0">
              <a:solidFill>
                <a:schemeClr val="tx1"/>
              </a:solidFill>
            </a:endParaRPr>
          </a:p>
          <a:p>
            <a:pPr algn="ctr"/>
            <a:r>
              <a:rPr lang="en-US" sz="1200" noProof="0" dirty="0">
                <a:solidFill>
                  <a:schemeClr val="tx1"/>
                </a:solidFill>
              </a:rPr>
              <a:t>(Data)</a:t>
            </a:r>
          </a:p>
        </p:txBody>
      </p:sp>
      <p:sp>
        <p:nvSpPr>
          <p:cNvPr id="15" name="Rechteck 14"/>
          <p:cNvSpPr/>
          <p:nvPr/>
        </p:nvSpPr>
        <p:spPr>
          <a:xfrm>
            <a:off x="8325028" y="4874455"/>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112</a:t>
            </a:r>
          </a:p>
          <a:p>
            <a:pPr algn="ctr"/>
            <a:endParaRPr lang="en-US" sz="1200" noProof="0" dirty="0">
              <a:solidFill>
                <a:schemeClr val="tx1"/>
              </a:solidFill>
            </a:endParaRPr>
          </a:p>
          <a:p>
            <a:pPr algn="ctr"/>
            <a:r>
              <a:rPr lang="en-US" sz="1200" noProof="0" dirty="0">
                <a:solidFill>
                  <a:schemeClr val="tx1"/>
                </a:solidFill>
              </a:rPr>
              <a:t>(Data)</a:t>
            </a:r>
          </a:p>
        </p:txBody>
      </p:sp>
      <p:sp>
        <p:nvSpPr>
          <p:cNvPr id="16" name="Rechteck 15"/>
          <p:cNvSpPr/>
          <p:nvPr/>
        </p:nvSpPr>
        <p:spPr>
          <a:xfrm>
            <a:off x="9235581" y="487445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113</a:t>
            </a:r>
          </a:p>
          <a:p>
            <a:pPr algn="ctr"/>
            <a:endParaRPr lang="en-US" sz="1200" noProof="0" dirty="0">
              <a:solidFill>
                <a:schemeClr val="tx1"/>
              </a:solidFill>
            </a:endParaRPr>
          </a:p>
          <a:p>
            <a:pPr algn="ctr"/>
            <a:r>
              <a:rPr lang="en-US" sz="1200" noProof="0" dirty="0">
                <a:solidFill>
                  <a:schemeClr val="tx1"/>
                </a:solidFill>
              </a:rPr>
              <a:t>(Data)</a:t>
            </a:r>
          </a:p>
        </p:txBody>
      </p:sp>
      <p:sp>
        <p:nvSpPr>
          <p:cNvPr id="18" name="Rechteck 17"/>
          <p:cNvSpPr/>
          <p:nvPr/>
        </p:nvSpPr>
        <p:spPr>
          <a:xfrm>
            <a:off x="10146136" y="4873099"/>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114</a:t>
            </a:r>
          </a:p>
          <a:p>
            <a:pPr algn="ctr"/>
            <a:endParaRPr lang="en-US" sz="1200" noProof="0" dirty="0">
              <a:solidFill>
                <a:schemeClr val="tx1"/>
              </a:solidFill>
            </a:endParaRPr>
          </a:p>
          <a:p>
            <a:pPr algn="ctr"/>
            <a:r>
              <a:rPr lang="en-US" sz="1200" noProof="0" dirty="0">
                <a:solidFill>
                  <a:schemeClr val="tx1"/>
                </a:solidFill>
              </a:rPr>
              <a:t>(Data)</a:t>
            </a:r>
          </a:p>
        </p:txBody>
      </p:sp>
      <p:sp>
        <p:nvSpPr>
          <p:cNvPr id="19" name="Rechteck 18"/>
          <p:cNvSpPr/>
          <p:nvPr/>
        </p:nvSpPr>
        <p:spPr>
          <a:xfrm>
            <a:off x="11056689" y="4875544"/>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115</a:t>
            </a:r>
          </a:p>
          <a:p>
            <a:pPr algn="ctr"/>
            <a:endParaRPr lang="en-US" sz="1200" noProof="0" dirty="0">
              <a:solidFill>
                <a:schemeClr val="tx1"/>
              </a:solidFill>
            </a:endParaRPr>
          </a:p>
          <a:p>
            <a:pPr algn="ctr"/>
            <a:r>
              <a:rPr lang="en-US" sz="1200" noProof="0" dirty="0">
                <a:solidFill>
                  <a:schemeClr val="tx1"/>
                </a:solidFill>
              </a:rPr>
              <a:t>(Data)</a:t>
            </a:r>
          </a:p>
        </p:txBody>
      </p:sp>
      <p:sp>
        <p:nvSpPr>
          <p:cNvPr id="66" name="Rechteck 65">
            <a:extLst>
              <a:ext uri="{FF2B5EF4-FFF2-40B4-BE49-F238E27FC236}">
                <a16:creationId xmlns:a16="http://schemas.microsoft.com/office/drawing/2014/main" id="{DC16769D-EF6A-4DB9-BBA0-9A38ED3D59E7}"/>
              </a:ext>
            </a:extLst>
          </p:cNvPr>
          <p:cNvSpPr/>
          <p:nvPr/>
        </p:nvSpPr>
        <p:spPr>
          <a:xfrm>
            <a:off x="9242083" y="162877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Root</a:t>
            </a:r>
            <a:br>
              <a:rPr lang="en-US" sz="933" b="1" noProof="0" dirty="0">
                <a:solidFill>
                  <a:schemeClr val="tx1"/>
                </a:solidFill>
              </a:rPr>
            </a:br>
            <a:r>
              <a:rPr lang="en-US" sz="933" b="1" noProof="0" dirty="0">
                <a:solidFill>
                  <a:schemeClr val="tx1"/>
                </a:solidFill>
              </a:rPr>
              <a:t>Node</a:t>
            </a:r>
          </a:p>
        </p:txBody>
      </p:sp>
      <p:sp>
        <p:nvSpPr>
          <p:cNvPr id="67" name="Rechteck 66">
            <a:extLst>
              <a:ext uri="{FF2B5EF4-FFF2-40B4-BE49-F238E27FC236}">
                <a16:creationId xmlns:a16="http://schemas.microsoft.com/office/drawing/2014/main" id="{9D13DE5A-F714-44AB-A476-27536406CFF9}"/>
              </a:ext>
            </a:extLst>
          </p:cNvPr>
          <p:cNvSpPr/>
          <p:nvPr/>
        </p:nvSpPr>
        <p:spPr>
          <a:xfrm>
            <a:off x="8304245" y="3125590"/>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8" name="Rechteck 67">
            <a:extLst>
              <a:ext uri="{FF2B5EF4-FFF2-40B4-BE49-F238E27FC236}">
                <a16:creationId xmlns:a16="http://schemas.microsoft.com/office/drawing/2014/main" id="{80EFAE73-1130-4D6F-A8EC-874E9FCEC653}"/>
              </a:ext>
            </a:extLst>
          </p:cNvPr>
          <p:cNvSpPr/>
          <p:nvPr/>
        </p:nvSpPr>
        <p:spPr>
          <a:xfrm>
            <a:off x="9245245" y="3125589"/>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9" name="Rechteck 68">
            <a:extLst>
              <a:ext uri="{FF2B5EF4-FFF2-40B4-BE49-F238E27FC236}">
                <a16:creationId xmlns:a16="http://schemas.microsoft.com/office/drawing/2014/main" id="{5712105D-01F7-48AE-9E02-92EFC4C0DC73}"/>
              </a:ext>
            </a:extLst>
          </p:cNvPr>
          <p:cNvSpPr/>
          <p:nvPr/>
        </p:nvSpPr>
        <p:spPr>
          <a:xfrm>
            <a:off x="10192595" y="312558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3" name="Rechteck 2">
            <a:extLst>
              <a:ext uri="{FF2B5EF4-FFF2-40B4-BE49-F238E27FC236}">
                <a16:creationId xmlns:a16="http://schemas.microsoft.com/office/drawing/2014/main" id="{3C484E84-6E2D-C419-4E39-882FF20EC186}"/>
              </a:ext>
            </a:extLst>
          </p:cNvPr>
          <p:cNvSpPr/>
          <p:nvPr/>
        </p:nvSpPr>
        <p:spPr>
          <a:xfrm>
            <a:off x="5519936" y="4389107"/>
            <a:ext cx="6528725" cy="17281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5" name="Rechteck: gefaltete Ecke 4">
            <a:extLst>
              <a:ext uri="{FF2B5EF4-FFF2-40B4-BE49-F238E27FC236}">
                <a16:creationId xmlns:a16="http://schemas.microsoft.com/office/drawing/2014/main" id="{6869AA55-9DFC-19E9-C728-A9231FF8DE3C}"/>
              </a:ext>
            </a:extLst>
          </p:cNvPr>
          <p:cNvSpPr/>
          <p:nvPr/>
        </p:nvSpPr>
        <p:spPr>
          <a:xfrm>
            <a:off x="5618562" y="4873099"/>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IAM</a:t>
            </a:r>
            <a:br>
              <a:rPr lang="en-US" sz="933" b="1" noProof="0" dirty="0"/>
            </a:br>
            <a:br>
              <a:rPr lang="en-US" sz="933" b="1" noProof="0" dirty="0"/>
            </a:br>
            <a:r>
              <a:rPr lang="en-US" sz="933" noProof="0" dirty="0"/>
              <a:t>110</a:t>
            </a:r>
            <a:br>
              <a:rPr lang="en-US" sz="933" noProof="0" dirty="0"/>
            </a:br>
            <a:r>
              <a:rPr lang="en-US" sz="933" noProof="0" dirty="0"/>
              <a:t>123</a:t>
            </a:r>
            <a:br>
              <a:rPr lang="en-US" sz="933" noProof="0" dirty="0"/>
            </a:br>
            <a:r>
              <a:rPr lang="en-US" sz="933" noProof="0" dirty="0"/>
              <a:t>150</a:t>
            </a:r>
            <a:br>
              <a:rPr lang="en-US" sz="933" noProof="0" dirty="0"/>
            </a:br>
            <a:r>
              <a:rPr lang="en-US" sz="933" noProof="0" dirty="0"/>
              <a:t>151</a:t>
            </a:r>
            <a:br>
              <a:rPr lang="en-US" sz="933" noProof="0" dirty="0"/>
            </a:br>
            <a:r>
              <a:rPr lang="en-US" sz="933" noProof="0" dirty="0"/>
              <a:t>152</a:t>
            </a:r>
          </a:p>
        </p:txBody>
      </p:sp>
      <p:cxnSp>
        <p:nvCxnSpPr>
          <p:cNvPr id="9" name="Gerade Verbindung mit Pfeil 8">
            <a:extLst>
              <a:ext uri="{FF2B5EF4-FFF2-40B4-BE49-F238E27FC236}">
                <a16:creationId xmlns:a16="http://schemas.microsoft.com/office/drawing/2014/main" id="{AFD069AB-1BBE-8A11-1088-0C290D050041}"/>
              </a:ext>
            </a:extLst>
          </p:cNvPr>
          <p:cNvCxnSpPr>
            <a:stCxn id="66" idx="2"/>
            <a:endCxn id="67" idx="0"/>
          </p:cNvCxnSpPr>
          <p:nvPr/>
        </p:nvCxnSpPr>
        <p:spPr>
          <a:xfrm flipH="1">
            <a:off x="8635235" y="2738287"/>
            <a:ext cx="937837" cy="3873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A8ED99C-8AEA-B935-4970-4F3F9EB215D4}"/>
              </a:ext>
            </a:extLst>
          </p:cNvPr>
          <p:cNvCxnSpPr>
            <a:stCxn id="66" idx="2"/>
            <a:endCxn id="68" idx="0"/>
          </p:cNvCxnSpPr>
          <p:nvPr/>
        </p:nvCxnSpPr>
        <p:spPr>
          <a:xfrm>
            <a:off x="9573072" y="2738287"/>
            <a:ext cx="3163" cy="38730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ECC8198-2B0B-60F3-8B99-27C9E11C78EA}"/>
              </a:ext>
            </a:extLst>
          </p:cNvPr>
          <p:cNvCxnSpPr>
            <a:stCxn id="66" idx="2"/>
            <a:endCxn id="69" idx="0"/>
          </p:cNvCxnSpPr>
          <p:nvPr/>
        </p:nvCxnSpPr>
        <p:spPr>
          <a:xfrm>
            <a:off x="9573072" y="2738287"/>
            <a:ext cx="950512" cy="3873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7FAE1C4-6F47-3720-3CA3-18888A52A9BE}"/>
              </a:ext>
            </a:extLst>
          </p:cNvPr>
          <p:cNvCxnSpPr>
            <a:stCxn id="67" idx="2"/>
            <a:endCxn id="13" idx="0"/>
          </p:cNvCxnSpPr>
          <p:nvPr/>
        </p:nvCxnSpPr>
        <p:spPr>
          <a:xfrm flipH="1">
            <a:off x="6834910" y="4235100"/>
            <a:ext cx="1800325" cy="6257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8EF1FE-C3EC-A073-4EA3-15FD4FF95B5C}"/>
              </a:ext>
            </a:extLst>
          </p:cNvPr>
          <p:cNvCxnSpPr>
            <a:stCxn id="67" idx="2"/>
            <a:endCxn id="14" idx="0"/>
          </p:cNvCxnSpPr>
          <p:nvPr/>
        </p:nvCxnSpPr>
        <p:spPr>
          <a:xfrm flipH="1">
            <a:off x="7745463" y="4235100"/>
            <a:ext cx="889772" cy="62822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6A8218A6-E907-47C9-1764-9A7A26F895C6}"/>
              </a:ext>
            </a:extLst>
          </p:cNvPr>
          <p:cNvCxnSpPr>
            <a:stCxn id="67" idx="2"/>
            <a:endCxn id="15" idx="0"/>
          </p:cNvCxnSpPr>
          <p:nvPr/>
        </p:nvCxnSpPr>
        <p:spPr>
          <a:xfrm>
            <a:off x="8635235" y="4235100"/>
            <a:ext cx="20783" cy="63935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CF319F82-5E55-D8FF-F564-E4B6BBDF7BF6}"/>
              </a:ext>
            </a:extLst>
          </p:cNvPr>
          <p:cNvCxnSpPr>
            <a:stCxn id="68" idx="2"/>
            <a:endCxn id="16" idx="0"/>
          </p:cNvCxnSpPr>
          <p:nvPr/>
        </p:nvCxnSpPr>
        <p:spPr>
          <a:xfrm flipH="1">
            <a:off x="9566571" y="4235099"/>
            <a:ext cx="9664" cy="63935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48548A22-D014-CB63-A170-078699A345C7}"/>
              </a:ext>
            </a:extLst>
          </p:cNvPr>
          <p:cNvCxnSpPr>
            <a:cxnSpLocks/>
            <a:stCxn id="68" idx="2"/>
            <a:endCxn id="18" idx="0"/>
          </p:cNvCxnSpPr>
          <p:nvPr/>
        </p:nvCxnSpPr>
        <p:spPr>
          <a:xfrm>
            <a:off x="9576235" y="4235099"/>
            <a:ext cx="900891" cy="6380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780A513-9A52-130F-C598-C60EC1054754}"/>
              </a:ext>
            </a:extLst>
          </p:cNvPr>
          <p:cNvCxnSpPr>
            <a:stCxn id="69" idx="2"/>
            <a:endCxn id="19" idx="0"/>
          </p:cNvCxnSpPr>
          <p:nvPr/>
        </p:nvCxnSpPr>
        <p:spPr>
          <a:xfrm>
            <a:off x="10523585" y="4235098"/>
            <a:ext cx="864095" cy="640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7C5CA0C6-F93D-8B17-D830-DC13222D83FF}"/>
              </a:ext>
            </a:extLst>
          </p:cNvPr>
          <p:cNvSpPr/>
          <p:nvPr/>
        </p:nvSpPr>
        <p:spPr>
          <a:xfrm>
            <a:off x="5519936" y="1509184"/>
            <a:ext cx="6528725" cy="13437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4" name="Rechteck: gefaltete Ecke 33">
            <a:extLst>
              <a:ext uri="{FF2B5EF4-FFF2-40B4-BE49-F238E27FC236}">
                <a16:creationId xmlns:a16="http://schemas.microsoft.com/office/drawing/2014/main" id="{8A34F2CB-EAB6-0A13-F2C1-5F2BCD8C492E}"/>
              </a:ext>
            </a:extLst>
          </p:cNvPr>
          <p:cNvSpPr/>
          <p:nvPr/>
        </p:nvSpPr>
        <p:spPr>
          <a:xfrm>
            <a:off x="5618562" y="1637202"/>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endParaRPr lang="en-US" sz="933" noProof="0" dirty="0"/>
          </a:p>
        </p:txBody>
      </p:sp>
      <p:sp>
        <p:nvSpPr>
          <p:cNvPr id="35" name="Rechteck 34">
            <a:extLst>
              <a:ext uri="{FF2B5EF4-FFF2-40B4-BE49-F238E27FC236}">
                <a16:creationId xmlns:a16="http://schemas.microsoft.com/office/drawing/2014/main" id="{4E48CBA6-288A-DD85-691B-E39EB8568270}"/>
              </a:ext>
            </a:extLst>
          </p:cNvPr>
          <p:cNvSpPr/>
          <p:nvPr/>
        </p:nvSpPr>
        <p:spPr>
          <a:xfrm>
            <a:off x="5519936" y="2939205"/>
            <a:ext cx="6528725" cy="1367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6" name="Rechteck: gefaltete Ecke 35">
            <a:extLst>
              <a:ext uri="{FF2B5EF4-FFF2-40B4-BE49-F238E27FC236}">
                <a16:creationId xmlns:a16="http://schemas.microsoft.com/office/drawing/2014/main" id="{BBDC9E53-4A34-F4DB-9234-4B76F6CBFCE7}"/>
              </a:ext>
            </a:extLst>
          </p:cNvPr>
          <p:cNvSpPr/>
          <p:nvPr/>
        </p:nvSpPr>
        <p:spPr>
          <a:xfrm>
            <a:off x="5618562" y="3067223"/>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br>
              <a:rPr lang="en-US" sz="933" b="1" noProof="0" dirty="0"/>
            </a:br>
            <a:r>
              <a:rPr lang="en-US" sz="933" b="1" noProof="0" dirty="0"/>
              <a:t>or</a:t>
            </a:r>
            <a:br>
              <a:rPr lang="en-US" sz="933" b="1" noProof="0" dirty="0"/>
            </a:br>
            <a:r>
              <a:rPr lang="en-US" sz="933" b="1" noProof="0" dirty="0"/>
              <a:t>IAM</a:t>
            </a:r>
            <a:endParaRPr lang="en-US" sz="933" noProof="0" dirty="0"/>
          </a:p>
        </p:txBody>
      </p:sp>
      <p:cxnSp>
        <p:nvCxnSpPr>
          <p:cNvPr id="38" name="Verbinder: gekrümmt 37">
            <a:extLst>
              <a:ext uri="{FF2B5EF4-FFF2-40B4-BE49-F238E27FC236}">
                <a16:creationId xmlns:a16="http://schemas.microsoft.com/office/drawing/2014/main" id="{F678460A-99ED-966D-9BF8-4E50CB593C76}"/>
              </a:ext>
            </a:extLst>
          </p:cNvPr>
          <p:cNvCxnSpPr>
            <a:stCxn id="13" idx="2"/>
            <a:endCxn id="14" idx="2"/>
          </p:cNvCxnSpPr>
          <p:nvPr/>
        </p:nvCxnSpPr>
        <p:spPr>
          <a:xfrm rot="16200000" flipH="1">
            <a:off x="7288963" y="5516334"/>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843ED48B-750D-7F4B-753B-3824229D892A}"/>
              </a:ext>
            </a:extLst>
          </p:cNvPr>
          <p:cNvCxnSpPr>
            <a:cxnSpLocks/>
            <a:stCxn id="14" idx="2"/>
            <a:endCxn id="15" idx="2"/>
          </p:cNvCxnSpPr>
          <p:nvPr/>
        </p:nvCxnSpPr>
        <p:spPr>
          <a:xfrm rot="16200000" flipH="1">
            <a:off x="8195174" y="5523123"/>
            <a:ext cx="11133" cy="910555"/>
          </a:xfrm>
          <a:prstGeom prst="curvedConnector3">
            <a:avLst>
              <a:gd name="adj1" fmla="val 283772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34009C1B-A010-E418-E06E-02457DE7236F}"/>
              </a:ext>
            </a:extLst>
          </p:cNvPr>
          <p:cNvCxnSpPr>
            <a:cxnSpLocks/>
            <a:stCxn id="15" idx="2"/>
            <a:endCxn id="16" idx="2"/>
          </p:cNvCxnSpPr>
          <p:nvPr/>
        </p:nvCxnSpPr>
        <p:spPr>
          <a:xfrm rot="16200000" flipH="1">
            <a:off x="9111294" y="5528690"/>
            <a:ext cx="1" cy="910553"/>
          </a:xfrm>
          <a:prstGeom prst="curvedConnector3">
            <a:avLst>
              <a:gd name="adj1" fmla="val 228601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E8DCA746-E920-B40E-C274-2D459B66F80F}"/>
              </a:ext>
            </a:extLst>
          </p:cNvPr>
          <p:cNvCxnSpPr>
            <a:cxnSpLocks/>
            <a:stCxn id="16" idx="2"/>
            <a:endCxn id="18" idx="2"/>
          </p:cNvCxnSpPr>
          <p:nvPr/>
        </p:nvCxnSpPr>
        <p:spPr>
          <a:xfrm rot="5400000" flipH="1" flipV="1">
            <a:off x="10021170" y="5528012"/>
            <a:ext cx="1357" cy="910555"/>
          </a:xfrm>
          <a:prstGeom prst="curvedConnector3">
            <a:avLst>
              <a:gd name="adj1" fmla="val -224557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202DEB4C-1B9D-47AC-C639-1713C7E59F89}"/>
              </a:ext>
            </a:extLst>
          </p:cNvPr>
          <p:cNvCxnSpPr>
            <a:cxnSpLocks/>
            <a:stCxn id="18" idx="2"/>
            <a:endCxn id="19" idx="2"/>
          </p:cNvCxnSpPr>
          <p:nvPr/>
        </p:nvCxnSpPr>
        <p:spPr>
          <a:xfrm rot="16200000" flipH="1">
            <a:off x="10931179" y="5528557"/>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9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35" grpId="0" animBg="1"/>
      <p:bldP spid="3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3" name="Textfeld 2">
            <a:extLst>
              <a:ext uri="{FF2B5EF4-FFF2-40B4-BE49-F238E27FC236}">
                <a16:creationId xmlns:a16="http://schemas.microsoft.com/office/drawing/2014/main" id="{445F65DE-FBBA-4925-8BA5-A8902597D254}"/>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
        <p:nvSpPr>
          <p:cNvPr id="43" name="Rectangle 13">
            <a:extLst>
              <a:ext uri="{FF2B5EF4-FFF2-40B4-BE49-F238E27FC236}">
                <a16:creationId xmlns:a16="http://schemas.microsoft.com/office/drawing/2014/main" id="{1E416072-9FD9-4D2D-A095-7E72F04F256D}"/>
              </a:ext>
            </a:extLst>
          </p:cNvPr>
          <p:cNvSpPr/>
          <p:nvPr/>
        </p:nvSpPr>
        <p:spPr>
          <a:xfrm>
            <a:off x="5626117"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Tree>
    <p:extLst>
      <p:ext uri="{BB962C8B-B14F-4D97-AF65-F5344CB8AC3E}">
        <p14:creationId xmlns:p14="http://schemas.microsoft.com/office/powerpoint/2010/main" val="28934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
        <p:nvSpPr>
          <p:cNvPr id="3" name="Textfeld 2">
            <a:extLst>
              <a:ext uri="{FF2B5EF4-FFF2-40B4-BE49-F238E27FC236}">
                <a16:creationId xmlns:a16="http://schemas.microsoft.com/office/drawing/2014/main" id="{5FCEF843-E772-B1A7-5C17-916E23F183BD}"/>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Tree>
    <p:extLst>
      <p:ext uri="{BB962C8B-B14F-4D97-AF65-F5344CB8AC3E}">
        <p14:creationId xmlns:p14="http://schemas.microsoft.com/office/powerpoint/2010/main" val="38711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12708</Words>
  <Application>Microsoft Office PowerPoint</Application>
  <PresentationFormat>Breitbild</PresentationFormat>
  <Paragraphs>1420</Paragraphs>
  <Slides>106</Slides>
  <Notes>27</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106</vt:i4>
      </vt:variant>
    </vt:vector>
  </HeadingPairs>
  <TitlesOfParts>
    <vt:vector size="117" baseType="lpstr">
      <vt:lpstr>Aptos</vt:lpstr>
      <vt:lpstr>Arial</vt:lpstr>
      <vt:lpstr>Calibri</vt:lpstr>
      <vt:lpstr>Cascadia Mono</vt:lpstr>
      <vt:lpstr>Consolas</vt:lpstr>
      <vt:lpstr>Courier</vt:lpstr>
      <vt:lpstr>Lucida Console</vt:lpstr>
      <vt:lpstr>Segoe UI</vt:lpstr>
      <vt:lpstr>Segoe UI Light</vt:lpstr>
      <vt:lpstr>verdana</vt:lpstr>
      <vt:lpstr>1_db-berater</vt:lpstr>
      <vt:lpstr>Improve your Skills as a DBA for Microsoft SQL Server</vt:lpstr>
      <vt:lpstr>Uwe Ricken db Berater GmbH</vt:lpstr>
      <vt:lpstr>Challenge SQL Server real world scenarios</vt:lpstr>
      <vt:lpstr>Break Times</vt:lpstr>
      <vt:lpstr>Action List</vt:lpstr>
      <vt:lpstr>Improve your Skills as a DBA for SQL Server</vt:lpstr>
      <vt:lpstr>Key Topics</vt:lpstr>
      <vt:lpstr>Tools and Best Practices</vt:lpstr>
      <vt:lpstr>Tools and best practices</vt:lpstr>
      <vt:lpstr>Query Store</vt:lpstr>
      <vt:lpstr>Query Store – Microsoft SQL Server</vt:lpstr>
      <vt:lpstr>Query Store – Recommended Settings</vt:lpstr>
      <vt:lpstr>Query Store</vt:lpstr>
      <vt:lpstr>Performance Monitor Windows Admin Center</vt:lpstr>
      <vt:lpstr>Windows Admin Center vs. PerfMon</vt:lpstr>
      <vt:lpstr>Windows Admin Center</vt:lpstr>
      <vt:lpstr>  Resource Monitor</vt:lpstr>
      <vt:lpstr>When to use Resource Monitor</vt:lpstr>
      <vt:lpstr>Resource Monitor</vt:lpstr>
      <vt:lpstr>  Extended Events</vt:lpstr>
      <vt:lpstr>Extended Events in SQL Server</vt:lpstr>
      <vt:lpstr>Extended Events</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Restore Databases</vt:lpstr>
      <vt:lpstr>Backup Location</vt:lpstr>
      <vt:lpstr>Backup Options</vt:lpstr>
      <vt:lpstr>Backup Strategy</vt:lpstr>
      <vt:lpstr>Recovery Strategy</vt:lpstr>
      <vt:lpstr>Corrupt Databases</vt:lpstr>
      <vt:lpstr>What is Database Corruption?</vt:lpstr>
      <vt:lpstr>How to Detect and Fix Corruption</vt:lpstr>
      <vt:lpstr>Repair a corrupt database</vt:lpstr>
      <vt:lpstr>Locking / Blocking</vt:lpstr>
      <vt:lpstr>Data Storage Internals</vt:lpstr>
      <vt:lpstr>Lock Types</vt:lpstr>
      <vt:lpstr>Lock Type and Lock Status</vt:lpstr>
      <vt:lpstr>Locking Hierarchy</vt:lpstr>
      <vt:lpstr>Locking Hierarchy</vt:lpstr>
      <vt:lpstr>Lock Escalation</vt:lpstr>
      <vt:lpstr>Locking and Blocking</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Analysis of Wait Stats</vt:lpstr>
      <vt:lpstr>Solution for CXPACKET Waits</vt:lpstr>
      <vt:lpstr>SOS_SCHEDULER_YIELD</vt:lpstr>
      <vt:lpstr>Analysis of Wait Stats</vt:lpstr>
      <vt:lpstr>Solution for SOS_SCHEDULER_YIELD Waits</vt:lpstr>
      <vt:lpstr>THREADPOOL</vt:lpstr>
      <vt:lpstr>Analysis of Wait Stats</vt:lpstr>
      <vt:lpstr>Solution for THREADPOOL Waits</vt:lpstr>
      <vt:lpstr>ASYNC_NETWORK_IO</vt:lpstr>
      <vt:lpstr>Analysis of Wait Stats</vt:lpstr>
      <vt:lpstr>ASYNC_IO_COMPLETION</vt:lpstr>
      <vt:lpstr>WRITELOG</vt:lpstr>
      <vt:lpstr>Indexes and Statistics</vt:lpstr>
      <vt:lpstr>Index Maintenance</vt:lpstr>
      <vt:lpstr>What is a HEAP</vt:lpstr>
      <vt:lpstr>What is a HEAP</vt:lpstr>
      <vt:lpstr>Reading data from a HEAP</vt:lpstr>
      <vt:lpstr>Forwarded Records</vt:lpstr>
      <vt:lpstr>Forwarded Records</vt:lpstr>
      <vt:lpstr>Anatomy of a (Clustered) Index</vt:lpstr>
      <vt:lpstr>Internal Structure of a (Clustered) Index</vt:lpstr>
      <vt:lpstr>Anatomy of a Clustered Index</vt:lpstr>
      <vt:lpstr>Anatomy of a Clustered Index</vt:lpstr>
      <vt:lpstr>Clustered Index: Page Split</vt:lpstr>
      <vt:lpstr>Rebuild or Reorganize</vt:lpstr>
      <vt:lpstr>Fragmentation</vt:lpstr>
      <vt:lpstr>Logical Fragmentation</vt:lpstr>
      <vt:lpstr>Logical Fragmentation</vt:lpstr>
      <vt:lpstr>Logical Fragmentation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2025-10-05T06:15:23Z</dcterms:modified>
</cp:coreProperties>
</file>